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1190" r:id="rId2"/>
    <p:sldId id="1045" r:id="rId3"/>
    <p:sldId id="1040" r:id="rId4"/>
    <p:sldId id="1193" r:id="rId5"/>
    <p:sldId id="1194" r:id="rId6"/>
    <p:sldId id="1027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6"/>
    <p:restoredTop sz="84268"/>
  </p:normalViewPr>
  <p:slideViewPr>
    <p:cSldViewPr snapToGrid="0" snapToObjects="1">
      <p:cViewPr varScale="1">
        <p:scale>
          <a:sx n="68" d="100"/>
          <a:sy n="68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11810-6FC3-734A-B95F-4598875961EA}" type="datetimeFigureOut">
              <a:rPr lang="de-DE" smtClean="0"/>
              <a:t>27.08.19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7E885-A477-B249-AA2C-382DAE3987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65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VORBILD NUR DIESE ÄNDERN UND DANN ZU DEN ANDERE KOPIEREN!</a:t>
            </a:r>
          </a:p>
          <a:p>
            <a:r>
              <a:rPr lang="de-DE" dirty="0"/>
              <a:t>MIT ALLEN ANIMATIONEN</a:t>
            </a:r>
          </a:p>
          <a:p>
            <a:endParaRPr lang="de-DE" dirty="0"/>
          </a:p>
          <a:p>
            <a:r>
              <a:rPr lang="de-DE" dirty="0"/>
              <a:t>ENGLISCH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BB36-DB13-394F-BE18-D7165ED8D2A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14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story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 turn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activities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BB36-DB13-394F-BE18-D7165ED8D2A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228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Big Model</a:t>
            </a:r>
          </a:p>
          <a:p>
            <a:endParaRPr lang="de-DE" dirty="0"/>
          </a:p>
          <a:p>
            <a:r>
              <a:rPr lang="de-DE" dirty="0"/>
              <a:t>Ein Vernünftiges Modell, mit dem man alle Probleme gelöst bekommt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BB36-DB13-394F-BE18-D7165ED8D2A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042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Big Model</a:t>
            </a:r>
          </a:p>
          <a:p>
            <a:endParaRPr lang="de-DE" dirty="0"/>
          </a:p>
          <a:p>
            <a:r>
              <a:rPr lang="de-DE" dirty="0"/>
              <a:t>Ein Vernünftiges Modell, mit dem man alle Probleme gelöst bekommt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BB36-DB13-394F-BE18-D7165ED8D2A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700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alles was mit einem </a:t>
            </a:r>
            <a:r>
              <a:rPr lang="de-DE" dirty="0" err="1"/>
              <a:t>Contract</a:t>
            </a:r>
            <a:r>
              <a:rPr lang="de-DE" dirty="0"/>
              <a:t> so machen kann, kommt in diese Klasse</a:t>
            </a:r>
          </a:p>
          <a:p>
            <a:r>
              <a:rPr lang="de-DE" dirty="0"/>
              <a:t>Vorteile: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Keine Redundanz -&gt; Änderungen müssen nur einmal gemacht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Fehler müssen nur einmal korrigiert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 Ort zu dem ich gehen kann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9BB36-DB13-394F-BE18-D7165ED8D2A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68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FF0000"/>
                </a:solidFill>
                <a:latin typeface="Blackout Midnight" charset="0"/>
                <a:ea typeface="Blackout Midnight" charset="0"/>
                <a:cs typeface="Blackout Midnight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5065910" y="6338858"/>
            <a:ext cx="2060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rgbClr val="FF0000"/>
                </a:solidFill>
                <a:latin typeface="Blackout Midnight" charset="0"/>
                <a:ea typeface="Blackout Midnight" charset="0"/>
                <a:cs typeface="Blackout Midnight" charset="0"/>
              </a:rPr>
              <a:t>@</a:t>
            </a:r>
            <a:r>
              <a:rPr lang="de-DE" sz="2000" i="1" kern="1200" dirty="0" err="1">
                <a:solidFill>
                  <a:srgbClr val="FF0000"/>
                </a:solidFill>
                <a:latin typeface="Blackout Midnight" charset="0"/>
                <a:ea typeface="Blackout Midnight" charset="0"/>
                <a:cs typeface="Blackout Midnight" charset="0"/>
              </a:rPr>
              <a:t>hschwentner</a:t>
            </a:r>
            <a:endParaRPr lang="de-DE" sz="2000" i="1" kern="1200" dirty="0">
              <a:solidFill>
                <a:srgbClr val="FF0000"/>
              </a:solidFill>
              <a:latin typeface="Blackout Midnight" charset="0"/>
              <a:ea typeface="Blackout Midnight" charset="0"/>
              <a:cs typeface="Blackout Midn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1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1">
                <a:solidFill>
                  <a:schemeClr val="bg1"/>
                </a:solidFill>
                <a:latin typeface="Bodoni 72 Oldstyle Book" charset="0"/>
                <a:ea typeface="Bodoni 72 Oldstyle Book" charset="0"/>
                <a:cs typeface="Bodoni 72 Oldstyle Book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5275102" y="633885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chemeClr val="bg1"/>
                </a:solidFill>
                <a:latin typeface="Bodoni 72 Oldstyle Book" charset="0"/>
                <a:ea typeface="Bodoni 72 Oldstyle Book" charset="0"/>
                <a:cs typeface="Bodoni 72 Oldstyle Book" charset="0"/>
              </a:rPr>
              <a:t>@</a:t>
            </a:r>
            <a:r>
              <a:rPr lang="de-DE" sz="2000" i="1" kern="1200" dirty="0" err="1">
                <a:solidFill>
                  <a:schemeClr val="bg1"/>
                </a:solidFill>
                <a:latin typeface="Bodoni 72 Oldstyle Book" charset="0"/>
                <a:ea typeface="Bodoni 72 Oldstyle Book" charset="0"/>
                <a:cs typeface="Bodoni 72 Oldstyle Book" charset="0"/>
              </a:rPr>
              <a:t>hschwentner</a:t>
            </a:r>
            <a:endParaRPr lang="de-DE" sz="2000" i="1" kern="1200" dirty="0">
              <a:solidFill>
                <a:schemeClr val="bg1"/>
              </a:solidFill>
              <a:latin typeface="Bodoni 72 Oldstyle Book" charset="0"/>
              <a:ea typeface="Bodoni 72 Oldstyle Book" charset="0"/>
              <a:cs typeface="Bodoni 72 Oldstyle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2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m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5261476" y="6338858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kern="1200" dirty="0">
                <a:solidFill>
                  <a:schemeClr val="bg1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@</a:t>
            </a:r>
            <a:r>
              <a:rPr lang="de-DE" sz="2000" i="1" kern="1200" dirty="0" err="1">
                <a:solidFill>
                  <a:schemeClr val="bg1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hschwentner</a:t>
            </a:r>
            <a:endParaRPr lang="de-DE" sz="2000" i="1" kern="1200" dirty="0">
              <a:solidFill>
                <a:schemeClr val="bg1"/>
              </a:solidFill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38858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6" name="Platzhalter für vertikalen Text 7"/>
          <p:cNvSpPr>
            <a:spLocks noGrp="1"/>
          </p:cNvSpPr>
          <p:nvPr>
            <p:ph type="body" orient="vert" sz="quarter" idx="12" hasCustomPrompt="1"/>
          </p:nvPr>
        </p:nvSpPr>
        <p:spPr>
          <a:xfrm rot="10800000">
            <a:off x="11821388" y="4046245"/>
            <a:ext cx="354581" cy="212883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>
              <a:defRPr sz="12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2pPr>
            <a:lvl3pPr>
              <a:defRPr sz="12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3pPr>
            <a:lvl4pPr>
              <a:defRPr sz="12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4pPr>
            <a:lvl5pPr>
              <a:defRPr sz="12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5pPr>
          </a:lstStyle>
          <a:p>
            <a:pPr lvl="0"/>
            <a:r>
              <a:rPr lang="de-DE" dirty="0"/>
              <a:t>Foto: </a:t>
            </a:r>
            <a:r>
              <a:rPr lang="de-DE" dirty="0" err="1"/>
              <a:t>xyz</a:t>
            </a:r>
            <a:r>
              <a:rPr lang="de-DE" dirty="0"/>
              <a:t>/Wikipedia</a:t>
            </a:r>
          </a:p>
        </p:txBody>
      </p:sp>
    </p:spTree>
    <p:extLst>
      <p:ext uri="{BB962C8B-B14F-4D97-AF65-F5344CB8AC3E}">
        <p14:creationId xmlns:p14="http://schemas.microsoft.com/office/powerpoint/2010/main" val="3738343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oh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8" name="Platzhalter für vertikalen Text 7"/>
          <p:cNvSpPr>
            <a:spLocks noGrp="1"/>
          </p:cNvSpPr>
          <p:nvPr>
            <p:ph type="body" orient="vert" sz="quarter" idx="12" hasCustomPrompt="1"/>
          </p:nvPr>
        </p:nvSpPr>
        <p:spPr>
          <a:xfrm rot="10800000">
            <a:off x="11837419" y="4428912"/>
            <a:ext cx="354581" cy="212883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>
              <a:defRPr sz="12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2pPr>
            <a:lvl3pPr>
              <a:defRPr sz="12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3pPr>
            <a:lvl4pPr>
              <a:defRPr sz="12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4pPr>
            <a:lvl5pPr>
              <a:defRPr sz="12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5pPr>
          </a:lstStyle>
          <a:p>
            <a:pPr lvl="0"/>
            <a:r>
              <a:rPr lang="de-DE" dirty="0"/>
              <a:t>Foto: </a:t>
            </a:r>
            <a:r>
              <a:rPr lang="de-DE" dirty="0" err="1"/>
              <a:t>xyz</a:t>
            </a:r>
            <a:r>
              <a:rPr lang="de-DE" dirty="0"/>
              <a:t>/Wikipedia</a:t>
            </a:r>
          </a:p>
        </p:txBody>
      </p:sp>
    </p:spTree>
    <p:extLst>
      <p:ext uri="{BB962C8B-B14F-4D97-AF65-F5344CB8AC3E}">
        <p14:creationId xmlns:p14="http://schemas.microsoft.com/office/powerpoint/2010/main" val="18433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">
    <p:bg>
      <p:bgPr>
        <a:solidFill>
          <a:srgbClr val="ED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774F38"/>
                </a:solidFill>
                <a:latin typeface="American Typewriter" charset="0"/>
                <a:ea typeface="American Typewriter" charset="0"/>
                <a:cs typeface="American Typewriter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5109993" y="6338858"/>
            <a:ext cx="197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rgbClr val="774F38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de-DE" sz="2000" i="1" kern="1200" dirty="0" err="1">
                <a:solidFill>
                  <a:srgbClr val="774F38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hschwentner</a:t>
            </a:r>
            <a:endParaRPr lang="de-DE" sz="2000" i="1" kern="1200" dirty="0">
              <a:solidFill>
                <a:srgbClr val="774F38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63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é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5269491" y="6338858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@</a:t>
            </a:r>
            <a:r>
              <a:rPr lang="de-DE" sz="2000" i="1" kern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hschwentner</a:t>
            </a:r>
            <a:endParaRPr lang="de-DE" sz="2000" i="1" kern="1200" dirty="0">
              <a:solidFill>
                <a:srgbClr val="EDE7CE"/>
              </a:solidFill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40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ürkis">
    <p:bg>
      <p:bgPr>
        <a:solidFill>
          <a:srgbClr val="C7E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08E79"/>
                </a:solidFill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5102779" y="6338858"/>
            <a:ext cx="198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rgbClr val="E08E79"/>
                </a:solidFill>
                <a:latin typeface="Lucida Sans" charset="0"/>
                <a:ea typeface="Lucida Sans" charset="0"/>
                <a:cs typeface="Lucida Sans" charset="0"/>
              </a:rPr>
              <a:t>@</a:t>
            </a:r>
            <a:r>
              <a:rPr lang="de-DE" sz="2000" i="1" kern="1200" dirty="0" err="1">
                <a:solidFill>
                  <a:srgbClr val="E08E79"/>
                </a:solidFill>
                <a:latin typeface="Lucida Sans" charset="0"/>
                <a:ea typeface="Lucida Sans" charset="0"/>
                <a:cs typeface="Lucida Sans" charset="0"/>
              </a:rPr>
              <a:t>hschwentner</a:t>
            </a:r>
            <a:endParaRPr lang="de-DE" sz="2000" i="1" kern="1200" dirty="0">
              <a:solidFill>
                <a:srgbClr val="E08E79"/>
              </a:solidFill>
              <a:latin typeface="Lucida Sans" charset="0"/>
              <a:ea typeface="Lucida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36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 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261476" y="6338858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kern="1200" dirty="0">
                <a:solidFill>
                  <a:schemeClr val="tx1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@</a:t>
            </a:r>
            <a:r>
              <a:rPr lang="de-DE" sz="2000" i="1" kern="1200" dirty="0" err="1">
                <a:solidFill>
                  <a:schemeClr val="tx1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hschwentner</a:t>
            </a:r>
            <a:endParaRPr lang="de-DE" sz="2000" i="1" kern="1200" dirty="0">
              <a:solidFill>
                <a:schemeClr val="tx1"/>
              </a:solidFill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 oh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75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58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warz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1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FF0000"/>
                </a:solidFill>
                <a:latin typeface="Blackout Sunrise" charset="0"/>
                <a:ea typeface="Blackout Sunrise" charset="0"/>
                <a:cs typeface="Blackout Sunrise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5065910" y="6338858"/>
            <a:ext cx="2060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rgbClr val="FF0000"/>
                </a:solidFill>
                <a:latin typeface="Blackout Midnight" charset="0"/>
                <a:ea typeface="Blackout Midnight" charset="0"/>
                <a:cs typeface="Blackout Midnight" charset="0"/>
              </a:rPr>
              <a:t>@</a:t>
            </a:r>
            <a:r>
              <a:rPr lang="de-DE" sz="2000" i="1" kern="1200" dirty="0" err="1">
                <a:solidFill>
                  <a:srgbClr val="FF0000"/>
                </a:solidFill>
                <a:latin typeface="Blackout Midnight" charset="0"/>
                <a:ea typeface="Blackout Midnight" charset="0"/>
                <a:cs typeface="Blackout Midnight" charset="0"/>
              </a:rPr>
              <a:t>hschwentner</a:t>
            </a:r>
            <a:endParaRPr lang="de-DE" sz="2000" i="1" kern="1200" dirty="0">
              <a:solidFill>
                <a:srgbClr val="FF0000"/>
              </a:solidFill>
              <a:latin typeface="Blackout Midnight" charset="0"/>
              <a:ea typeface="Blackout Midnight" charset="0"/>
              <a:cs typeface="Blackout Midn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57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188641"/>
            <a:ext cx="9121147" cy="719137"/>
          </a:xfrm>
          <a:noFill/>
          <a:ln>
            <a:noFill/>
          </a:ln>
        </p:spPr>
        <p:txBody>
          <a:bodyPr/>
          <a:lstStyle>
            <a:lvl1pPr marL="0" indent="-1588">
              <a:defRPr b="0" baseline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0000" y="1268414"/>
            <a:ext cx="11568661" cy="51847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05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188914"/>
            <a:ext cx="9313333" cy="719137"/>
          </a:xfrm>
          <a:noFill/>
          <a:ln>
            <a:noFill/>
          </a:ln>
        </p:spPr>
        <p:txBody>
          <a:bodyPr/>
          <a:lstStyle>
            <a:lvl1pPr>
              <a:defRPr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4482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iß auf Schwarz oh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592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3" indent="0" algn="ctr">
              <a:buNone/>
              <a:defRPr sz="2000"/>
            </a:lvl2pPr>
            <a:lvl3pPr marL="914406" indent="0" algn="ctr">
              <a:buNone/>
              <a:defRPr sz="1800"/>
            </a:lvl3pPr>
            <a:lvl4pPr marL="1371609" indent="0" algn="ctr">
              <a:buNone/>
              <a:defRPr sz="1600"/>
            </a:lvl4pPr>
            <a:lvl5pPr marL="1828812" indent="0" algn="ctr">
              <a:buNone/>
              <a:defRPr sz="1600"/>
            </a:lvl5pPr>
            <a:lvl6pPr marL="2286015" indent="0" algn="ctr">
              <a:buNone/>
              <a:defRPr sz="1600"/>
            </a:lvl6pPr>
            <a:lvl7pPr marL="2743218" indent="0" algn="ctr">
              <a:buNone/>
              <a:defRPr sz="1600"/>
            </a:lvl7pPr>
            <a:lvl8pPr marL="3200421" indent="0" algn="ctr">
              <a:buNone/>
              <a:defRPr sz="1600"/>
            </a:lvl8pPr>
            <a:lvl9pPr marL="3657624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655808-AA0F-4E79-AC4B-30C744358E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46401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78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FF0000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5065910" y="6338858"/>
            <a:ext cx="2060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rgbClr val="FF0000"/>
                </a:solidFill>
                <a:latin typeface="Blackout Midnight" charset="0"/>
                <a:ea typeface="Blackout Midnight" charset="0"/>
                <a:cs typeface="Blackout Midnight" charset="0"/>
              </a:rPr>
              <a:t>@</a:t>
            </a:r>
            <a:r>
              <a:rPr lang="de-DE" sz="2000" i="1" kern="1200" dirty="0" err="1">
                <a:solidFill>
                  <a:srgbClr val="FF0000"/>
                </a:solidFill>
                <a:latin typeface="Blackout Midnight" charset="0"/>
                <a:ea typeface="Blackout Midnight" charset="0"/>
                <a:cs typeface="Blackout Midnight" charset="0"/>
              </a:rPr>
              <a:t>hschwentner</a:t>
            </a:r>
            <a:endParaRPr lang="de-DE" sz="2000" i="1" kern="1200" dirty="0">
              <a:solidFill>
                <a:srgbClr val="FF0000"/>
              </a:solidFill>
              <a:latin typeface="Blackout Midnight" charset="0"/>
              <a:ea typeface="Blackout Midnight" charset="0"/>
              <a:cs typeface="Blackout Midn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6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bg>
      <p:bgPr>
        <a:solidFill>
          <a:srgbClr val="ED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774F38"/>
                </a:solidFill>
                <a:latin typeface="Bauhaus 93" charset="0"/>
                <a:ea typeface="Bauhaus 93" charset="0"/>
                <a:cs typeface="Bauhaus 93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5186937" y="6338858"/>
            <a:ext cx="181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rgbClr val="774F38"/>
                </a:solidFill>
                <a:latin typeface="Bauhaus 93" charset="0"/>
                <a:ea typeface="Bauhaus 93" charset="0"/>
                <a:cs typeface="Bauhaus 93" charset="0"/>
              </a:rPr>
              <a:t>@</a:t>
            </a:r>
            <a:r>
              <a:rPr lang="de-DE" sz="2000" i="1" kern="1200" dirty="0" err="1">
                <a:solidFill>
                  <a:srgbClr val="774F38"/>
                </a:solidFill>
                <a:latin typeface="Bauhaus 93" charset="0"/>
                <a:ea typeface="Bauhaus 93" charset="0"/>
                <a:cs typeface="Bauhaus 93" charset="0"/>
              </a:rPr>
              <a:t>hschwentner</a:t>
            </a:r>
            <a:endParaRPr lang="de-DE" sz="2000" i="1" kern="1200" dirty="0">
              <a:solidFill>
                <a:srgbClr val="774F38"/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3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  <a:latin typeface="Bodoni 72 Oldstyle Book" charset="0"/>
                <a:ea typeface="Bodoni 72 Oldstyle Book" charset="0"/>
                <a:cs typeface="Bodoni 72 Oldstyle Book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5275102" y="633885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odoni 72 Oldstyle Book" charset="0"/>
                <a:ea typeface="Bodoni 72 Oldstyle Book" charset="0"/>
                <a:cs typeface="Bodoni 72 Oldstyle Book" charset="0"/>
              </a:rPr>
              <a:t>@</a:t>
            </a:r>
            <a:r>
              <a:rPr lang="de-DE" sz="2000" i="1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doni 72 Oldstyle Book" charset="0"/>
                <a:ea typeface="Bodoni 72 Oldstyle Book" charset="0"/>
                <a:cs typeface="Bodoni 72 Oldstyle Book" charset="0"/>
              </a:rPr>
              <a:t>hschwentner</a:t>
            </a:r>
            <a:endParaRPr lang="de-DE" sz="2000" i="1" kern="1200" dirty="0">
              <a:solidFill>
                <a:schemeClr val="tx1">
                  <a:lumMod val="75000"/>
                  <a:lumOff val="25000"/>
                </a:schemeClr>
              </a:solidFill>
              <a:latin typeface="Bodoni 72 Oldstyle Book" charset="0"/>
              <a:ea typeface="Bodoni 72 Oldstyle Book" charset="0"/>
              <a:cs typeface="Bodoni 72 Oldstyle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76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hbegriff">
    <p:bg>
      <p:bgPr>
        <a:solidFill>
          <a:srgbClr val="B9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erif Pro" charset="0"/>
                <a:ea typeface="Source Serif Pro" charset="0"/>
                <a:cs typeface="Source Serif Pro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5124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8745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um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5174145" y="6338858"/>
            <a:ext cx="1843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@</a:t>
            </a:r>
            <a:r>
              <a:rPr lang="de-DE" sz="2000" i="1" kern="1200" dirty="0" err="1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hschwentner</a:t>
            </a:r>
            <a:endParaRPr lang="de-DE" sz="2000" i="1" kern="1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0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">
    <p:bg>
      <p:bgPr>
        <a:solidFill>
          <a:srgbClr val="4F8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Baskerville Old Face" charset="0"/>
                <a:ea typeface="Baskerville Old Face" charset="0"/>
                <a:cs typeface="Baskerville Old Face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5269491" y="6338858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i="1" kern="1200" dirty="0">
                <a:solidFill>
                  <a:schemeClr val="bg1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@</a:t>
            </a:r>
            <a:r>
              <a:rPr lang="de-DE" sz="2000" i="1" kern="1200" dirty="0" err="1">
                <a:solidFill>
                  <a:schemeClr val="bg1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hschwentner</a:t>
            </a:r>
            <a:endParaRPr lang="de-DE" sz="2000" i="1" kern="1200" dirty="0">
              <a:solidFill>
                <a:schemeClr val="bg1"/>
              </a:solidFill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99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5501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292EF5A-16C2-F142-808A-854C96DABDFA}"/>
              </a:ext>
            </a:extLst>
          </p:cNvPr>
          <p:cNvGrpSpPr/>
          <p:nvPr/>
        </p:nvGrpSpPr>
        <p:grpSpPr>
          <a:xfrm>
            <a:off x="286292" y="1411674"/>
            <a:ext cx="1459149" cy="1382145"/>
            <a:chOff x="1040859" y="612138"/>
            <a:chExt cx="1459149" cy="138214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693D1CC-6DE4-6F47-BAC7-63EE44B2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966" y="612138"/>
              <a:ext cx="1061528" cy="1074368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3030F3F-8DDB-864A-B226-1CE279CDDC87}"/>
                </a:ext>
              </a:extLst>
            </p:cNvPr>
            <p:cNvSpPr/>
            <p:nvPr/>
          </p:nvSpPr>
          <p:spPr>
            <a:xfrm>
              <a:off x="1040859" y="1686506"/>
              <a:ext cx="14591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CUSTOMER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A77748F-50FF-154B-8640-28CB2FF99241}"/>
              </a:ext>
            </a:extLst>
          </p:cNvPr>
          <p:cNvGrpSpPr/>
          <p:nvPr/>
        </p:nvGrpSpPr>
        <p:grpSpPr>
          <a:xfrm rot="20039910">
            <a:off x="1661626" y="950259"/>
            <a:ext cx="2370718" cy="388778"/>
            <a:chOff x="7422874" y="941737"/>
            <a:chExt cx="2370718" cy="388778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08A5E9-A92D-054A-A609-A3ECF4B318A7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5E76D6C-343A-4B4A-82D0-52426BA22AB2}"/>
                </a:ext>
              </a:extLst>
            </p:cNvPr>
            <p:cNvSpPr/>
            <p:nvPr/>
          </p:nvSpPr>
          <p:spPr>
            <a:xfrm>
              <a:off x="7422874" y="1022738"/>
              <a:ext cx="2370718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TELLS WISH FOR</a:t>
              </a:r>
            </a:p>
          </p:txBody>
        </p:sp>
      </p:grpSp>
      <p:sp>
        <p:nvSpPr>
          <p:cNvPr id="8" name="Ellipse 47">
            <a:extLst>
              <a:ext uri="{FF2B5EF4-FFF2-40B4-BE49-F238E27FC236}">
                <a16:creationId xmlns:a16="http://schemas.microsoft.com/office/drawing/2014/main" id="{FD64593F-4EC9-5544-BB07-8DE2DF2B248A}"/>
              </a:ext>
            </a:extLst>
          </p:cNvPr>
          <p:cNvSpPr/>
          <p:nvPr/>
        </p:nvSpPr>
        <p:spPr>
          <a:xfrm>
            <a:off x="1512678" y="1360838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1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C6916AF-B23D-3B4F-8E5E-07A3258860D4}"/>
              </a:ext>
            </a:extLst>
          </p:cNvPr>
          <p:cNvGrpSpPr/>
          <p:nvPr/>
        </p:nvGrpSpPr>
        <p:grpSpPr>
          <a:xfrm>
            <a:off x="6460483" y="1159051"/>
            <a:ext cx="1658366" cy="1382145"/>
            <a:chOff x="936084" y="612138"/>
            <a:chExt cx="1658366" cy="138214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80A1B81-D0E3-5646-B427-AFAC9285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966" y="612138"/>
              <a:ext cx="1061528" cy="1074368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AAC2BE0-03D5-304E-AA8B-26C79D3214B1}"/>
                </a:ext>
              </a:extLst>
            </p:cNvPr>
            <p:cNvSpPr/>
            <p:nvPr/>
          </p:nvSpPr>
          <p:spPr>
            <a:xfrm>
              <a:off x="936084" y="1686506"/>
              <a:ext cx="16583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SALESPERSON</a:t>
              </a: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AD20C0C-B490-574C-B3FE-7C8CD717FEC1}"/>
              </a:ext>
            </a:extLst>
          </p:cNvPr>
          <p:cNvGrpSpPr/>
          <p:nvPr/>
        </p:nvGrpSpPr>
        <p:grpSpPr>
          <a:xfrm rot="1021471">
            <a:off x="1745663" y="3159974"/>
            <a:ext cx="2370718" cy="388778"/>
            <a:chOff x="7422874" y="941737"/>
            <a:chExt cx="2370718" cy="388778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6D1326C-B512-B144-A176-AAAE6F8C1F52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A2DF281-08B6-8D4C-A8FE-E9F454157A2E}"/>
                </a:ext>
              </a:extLst>
            </p:cNvPr>
            <p:cNvSpPr/>
            <p:nvPr/>
          </p:nvSpPr>
          <p:spPr>
            <a:xfrm>
              <a:off x="7422874" y="1022738"/>
              <a:ext cx="2370718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SIGNS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9FE5ABB-550B-F94A-A659-59690FA25F8E}"/>
              </a:ext>
            </a:extLst>
          </p:cNvPr>
          <p:cNvGrpSpPr/>
          <p:nvPr/>
        </p:nvGrpSpPr>
        <p:grpSpPr>
          <a:xfrm rot="1021471">
            <a:off x="4700749" y="918594"/>
            <a:ext cx="2200936" cy="388778"/>
            <a:chOff x="7422874" y="941737"/>
            <a:chExt cx="2370718" cy="388778"/>
          </a:xfrm>
        </p:grpSpPr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FB830B46-5418-4449-B5B3-04444077CD45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158CA27-0A6B-4A4F-AF8A-FC616979ABB5}"/>
                </a:ext>
              </a:extLst>
            </p:cNvPr>
            <p:cNvSpPr/>
            <p:nvPr/>
          </p:nvSpPr>
          <p:spPr>
            <a:xfrm>
              <a:off x="7422874" y="1022738"/>
              <a:ext cx="2370718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TO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2FC4F3-8B3F-B543-9850-F69061449AD2}"/>
              </a:ext>
            </a:extLst>
          </p:cNvPr>
          <p:cNvGrpSpPr/>
          <p:nvPr/>
        </p:nvGrpSpPr>
        <p:grpSpPr>
          <a:xfrm rot="19466903">
            <a:off x="3707308" y="3856651"/>
            <a:ext cx="4142234" cy="433115"/>
            <a:chOff x="7544347" y="941737"/>
            <a:chExt cx="2139720" cy="245993"/>
          </a:xfrm>
        </p:grpSpPr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247E714A-EB74-B64D-AA01-68F7BBCB1E13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E4679E9-850D-9D42-ACC1-E727F7AA46E7}"/>
                </a:ext>
              </a:extLst>
            </p:cNvPr>
            <p:cNvSpPr/>
            <p:nvPr/>
          </p:nvSpPr>
          <p:spPr>
            <a:xfrm>
              <a:off x="7624433" y="1012924"/>
              <a:ext cx="1753716" cy="1748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GIVES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D3FD840-6AA2-7241-89AC-544AB6BB404B}"/>
              </a:ext>
            </a:extLst>
          </p:cNvPr>
          <p:cNvGrpSpPr/>
          <p:nvPr/>
        </p:nvGrpSpPr>
        <p:grpSpPr>
          <a:xfrm rot="297599">
            <a:off x="3241964" y="2265256"/>
            <a:ext cx="1130930" cy="433117"/>
            <a:chOff x="7544347" y="941737"/>
            <a:chExt cx="2139720" cy="245994"/>
          </a:xfrm>
        </p:grpSpPr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40557701-E1A7-0344-9F0A-460B3C53B22C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3B8498BC-2961-384B-9DA1-0F276CBC488E}"/>
                </a:ext>
              </a:extLst>
            </p:cNvPr>
            <p:cNvSpPr/>
            <p:nvPr/>
          </p:nvSpPr>
          <p:spPr>
            <a:xfrm>
              <a:off x="7624433" y="1012925"/>
              <a:ext cx="1753716" cy="1748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FOR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1976450-7DA5-7C4F-8B48-0D200E3F57C2}"/>
              </a:ext>
            </a:extLst>
          </p:cNvPr>
          <p:cNvGrpSpPr/>
          <p:nvPr/>
        </p:nvGrpSpPr>
        <p:grpSpPr>
          <a:xfrm>
            <a:off x="3437459" y="3100019"/>
            <a:ext cx="1943428" cy="1008620"/>
            <a:chOff x="2620907" y="589896"/>
            <a:chExt cx="1943428" cy="1008620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42ABB06-4B1E-4A49-8C65-926827807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90" y="589896"/>
              <a:ext cx="562062" cy="700843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7C898DB6-7798-774D-ADB8-E708922BE7DC}"/>
                </a:ext>
              </a:extLst>
            </p:cNvPr>
            <p:cNvSpPr/>
            <p:nvPr/>
          </p:nvSpPr>
          <p:spPr>
            <a:xfrm>
              <a:off x="2620907" y="1290739"/>
              <a:ext cx="1943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CONTRACT</a:t>
              </a:r>
            </a:p>
          </p:txBody>
        </p:sp>
      </p:grpSp>
      <p:sp>
        <p:nvSpPr>
          <p:cNvPr id="34" name="Ellipse 67">
            <a:extLst>
              <a:ext uri="{FF2B5EF4-FFF2-40B4-BE49-F238E27FC236}">
                <a16:creationId xmlns:a16="http://schemas.microsoft.com/office/drawing/2014/main" id="{DFF4A056-6B1A-E144-AF37-274C10A50889}"/>
              </a:ext>
            </a:extLst>
          </p:cNvPr>
          <p:cNvSpPr/>
          <p:nvPr/>
        </p:nvSpPr>
        <p:spPr>
          <a:xfrm>
            <a:off x="1881121" y="2716815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DD4A9E5-8968-B147-AF37-3FE291C8789A}"/>
              </a:ext>
            </a:extLst>
          </p:cNvPr>
          <p:cNvGrpSpPr/>
          <p:nvPr/>
        </p:nvGrpSpPr>
        <p:grpSpPr>
          <a:xfrm rot="19767863">
            <a:off x="4710208" y="3016479"/>
            <a:ext cx="2335829" cy="654874"/>
            <a:chOff x="7422874" y="941737"/>
            <a:chExt cx="2370718" cy="307040"/>
          </a:xfrm>
        </p:grpSpPr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FE08B0FC-AEF0-B44D-A5DB-19956BDA47DD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F21D32DB-615B-1447-A4BA-8D63F1697323}"/>
                </a:ext>
              </a:extLst>
            </p:cNvPr>
            <p:cNvSpPr/>
            <p:nvPr/>
          </p:nvSpPr>
          <p:spPr>
            <a:xfrm>
              <a:off x="7422874" y="1104475"/>
              <a:ext cx="2370718" cy="14430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F8A2531-E0D7-3045-B5E4-277500DF67B3}"/>
              </a:ext>
            </a:extLst>
          </p:cNvPr>
          <p:cNvGrpSpPr/>
          <p:nvPr/>
        </p:nvGrpSpPr>
        <p:grpSpPr>
          <a:xfrm>
            <a:off x="8272099" y="2334895"/>
            <a:ext cx="1658366" cy="1597588"/>
            <a:chOff x="936084" y="612138"/>
            <a:chExt cx="1658366" cy="159758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3FFE7DB-3E2C-3A45-934D-37214F25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966" y="612138"/>
              <a:ext cx="1061528" cy="1074368"/>
            </a:xfrm>
            <a:prstGeom prst="rect">
              <a:avLst/>
            </a:prstGeom>
          </p:spPr>
        </p:pic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C8B7AD1-4261-0446-9131-21587A240CCB}"/>
                </a:ext>
              </a:extLst>
            </p:cNvPr>
            <p:cNvSpPr/>
            <p:nvPr/>
          </p:nvSpPr>
          <p:spPr>
            <a:xfrm>
              <a:off x="936084" y="1686506"/>
              <a:ext cx="16583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RISIK MANAGER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F8BB2362-5148-4741-99D3-F120ACC0004F}"/>
              </a:ext>
            </a:extLst>
          </p:cNvPr>
          <p:cNvGrpSpPr/>
          <p:nvPr/>
        </p:nvGrpSpPr>
        <p:grpSpPr>
          <a:xfrm>
            <a:off x="8930722" y="1165767"/>
            <a:ext cx="1943428" cy="1008620"/>
            <a:chOff x="2620907" y="589896"/>
            <a:chExt cx="1943428" cy="100862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03D8844-BFFD-694E-902E-8284F39E8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90" y="589896"/>
              <a:ext cx="562062" cy="700843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B10B345E-A190-DC45-AF75-1127B3981736}"/>
                </a:ext>
              </a:extLst>
            </p:cNvPr>
            <p:cNvSpPr/>
            <p:nvPr/>
          </p:nvSpPr>
          <p:spPr>
            <a:xfrm>
              <a:off x="2620907" y="1290739"/>
              <a:ext cx="1943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CONTRACT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D4D2FE73-35EA-D544-B62E-93FE804EE88A}"/>
              </a:ext>
            </a:extLst>
          </p:cNvPr>
          <p:cNvGrpSpPr/>
          <p:nvPr/>
        </p:nvGrpSpPr>
        <p:grpSpPr>
          <a:xfrm rot="2689150">
            <a:off x="7994763" y="246415"/>
            <a:ext cx="1686866" cy="2370718"/>
            <a:chOff x="7676118" y="-654277"/>
            <a:chExt cx="1686866" cy="2370718"/>
          </a:xfrm>
        </p:grpSpPr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D480F949-D759-AA41-B9F9-C263E42B98D2}"/>
                </a:ext>
              </a:extLst>
            </p:cNvPr>
            <p:cNvCxnSpPr>
              <a:cxnSpLocks/>
              <a:stCxn id="59" idx="5"/>
              <a:endCxn id="45" idx="1"/>
            </p:cNvCxnSpPr>
            <p:nvPr/>
          </p:nvCxnSpPr>
          <p:spPr>
            <a:xfrm rot="18910850">
              <a:off x="7676118" y="592713"/>
              <a:ext cx="1686866" cy="476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F29FF83-0383-E842-A2C8-951174CF6843}"/>
                </a:ext>
              </a:extLst>
            </p:cNvPr>
            <p:cNvSpPr/>
            <p:nvPr/>
          </p:nvSpPr>
          <p:spPr>
            <a:xfrm rot="18841712">
              <a:off x="7168078" y="377193"/>
              <a:ext cx="2370718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PASSES ON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399289E-C897-EA4E-810E-4B4BC77FEB06}"/>
              </a:ext>
            </a:extLst>
          </p:cNvPr>
          <p:cNvGrpSpPr/>
          <p:nvPr/>
        </p:nvGrpSpPr>
        <p:grpSpPr>
          <a:xfrm rot="17805157">
            <a:off x="9447454" y="2343824"/>
            <a:ext cx="1045862" cy="460203"/>
            <a:chOff x="9956009" y="483374"/>
            <a:chExt cx="1978771" cy="261378"/>
          </a:xfrm>
        </p:grpSpPr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B496007A-881D-D04F-A970-0E373F9494DA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rot="3794843" flipV="1">
              <a:off x="10707239" y="-267856"/>
              <a:ext cx="108761" cy="161122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956E8E76-17FA-5341-A80B-3173869217BD}"/>
                </a:ext>
              </a:extLst>
            </p:cNvPr>
            <p:cNvSpPr/>
            <p:nvPr/>
          </p:nvSpPr>
          <p:spPr>
            <a:xfrm>
              <a:off x="10181063" y="569946"/>
              <a:ext cx="1753717" cy="1748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TO</a:t>
              </a:r>
            </a:p>
          </p:txBody>
        </p:sp>
      </p:grpSp>
      <p:sp>
        <p:nvSpPr>
          <p:cNvPr id="59" name="Ellipse 74">
            <a:extLst>
              <a:ext uri="{FF2B5EF4-FFF2-40B4-BE49-F238E27FC236}">
                <a16:creationId xmlns:a16="http://schemas.microsoft.com/office/drawing/2014/main" id="{6BFEEB59-264D-6044-AE3E-B0C9119A96E5}"/>
              </a:ext>
            </a:extLst>
          </p:cNvPr>
          <p:cNvSpPr/>
          <p:nvPr/>
        </p:nvSpPr>
        <p:spPr>
          <a:xfrm>
            <a:off x="7687778" y="1221809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4</a:t>
            </a:r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4F19BB38-A5DA-0443-8641-024AAAA5D696}"/>
              </a:ext>
            </a:extLst>
          </p:cNvPr>
          <p:cNvGrpSpPr/>
          <p:nvPr/>
        </p:nvGrpSpPr>
        <p:grpSpPr>
          <a:xfrm>
            <a:off x="6201094" y="5523221"/>
            <a:ext cx="1943428" cy="1008620"/>
            <a:chOff x="2620907" y="589896"/>
            <a:chExt cx="1943428" cy="1008620"/>
          </a:xfrm>
        </p:grpSpPr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9C6142C4-9114-A24C-9D93-F77D7198B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90" y="589896"/>
              <a:ext cx="562062" cy="700843"/>
            </a:xfrm>
            <a:prstGeom prst="rect">
              <a:avLst/>
            </a:prstGeom>
          </p:spPr>
        </p:pic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797E22F-B6C2-044D-8B4F-8167F641048B}"/>
                </a:ext>
              </a:extLst>
            </p:cNvPr>
            <p:cNvSpPr/>
            <p:nvPr/>
          </p:nvSpPr>
          <p:spPr>
            <a:xfrm>
              <a:off x="2620907" y="1290739"/>
              <a:ext cx="1943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CONTRACT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F25D8EFB-CCAA-7345-8290-D2C90D084C6D}"/>
              </a:ext>
            </a:extLst>
          </p:cNvPr>
          <p:cNvGrpSpPr/>
          <p:nvPr/>
        </p:nvGrpSpPr>
        <p:grpSpPr>
          <a:xfrm rot="19062315">
            <a:off x="7142543" y="4396264"/>
            <a:ext cx="1478988" cy="1189772"/>
            <a:chOff x="7624433" y="604598"/>
            <a:chExt cx="1902803" cy="675745"/>
          </a:xfrm>
        </p:grpSpPr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721EE0B5-A0D4-2D4A-8D29-98C50922F162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rot="2537685" flipV="1">
              <a:off x="7839757" y="604598"/>
              <a:ext cx="1687479" cy="6757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6DF7954-2EC8-BA49-AC1D-9458D087ED57}"/>
                </a:ext>
              </a:extLst>
            </p:cNvPr>
            <p:cNvSpPr/>
            <p:nvPr/>
          </p:nvSpPr>
          <p:spPr>
            <a:xfrm>
              <a:off x="7624433" y="1012925"/>
              <a:ext cx="1753716" cy="1748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VOTES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731396B9-97BB-BD44-A520-E76CBD0D257B}"/>
              </a:ext>
            </a:extLst>
          </p:cNvPr>
          <p:cNvGrpSpPr/>
          <p:nvPr/>
        </p:nvGrpSpPr>
        <p:grpSpPr>
          <a:xfrm rot="1617582">
            <a:off x="9908322" y="4254889"/>
            <a:ext cx="1156722" cy="663310"/>
            <a:chOff x="7624433" y="810996"/>
            <a:chExt cx="1753716" cy="376735"/>
          </a:xfrm>
        </p:grpSpPr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6C1D0F40-5AF8-3944-B90E-80912F2675D8}"/>
                </a:ext>
              </a:extLst>
            </p:cNvPr>
            <p:cNvCxnSpPr>
              <a:cxnSpLocks/>
            </p:cNvCxnSpPr>
            <p:nvPr/>
          </p:nvCxnSpPr>
          <p:spPr>
            <a:xfrm rot="19982418">
              <a:off x="7629632" y="810996"/>
              <a:ext cx="1370651" cy="26402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07B813E9-F470-404B-9B40-6D6725106041}"/>
                </a:ext>
              </a:extLst>
            </p:cNvPr>
            <p:cNvSpPr/>
            <p:nvPr/>
          </p:nvSpPr>
          <p:spPr>
            <a:xfrm>
              <a:off x="7624433" y="1012925"/>
              <a:ext cx="1753716" cy="1748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CHECKS</a:t>
              </a:r>
            </a:p>
          </p:txBody>
        </p: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490190F0-FD5C-FA4E-8332-B6769435D0F9}"/>
              </a:ext>
            </a:extLst>
          </p:cNvPr>
          <p:cNvGrpSpPr/>
          <p:nvPr/>
        </p:nvGrpSpPr>
        <p:grpSpPr>
          <a:xfrm rot="1849692">
            <a:off x="9109389" y="4433786"/>
            <a:ext cx="1635199" cy="1193695"/>
            <a:chOff x="7179396" y="169497"/>
            <a:chExt cx="2370719" cy="1193695"/>
          </a:xfrm>
        </p:grpSpPr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AA57AD75-F4A9-B74F-8E84-5BE24324EB54}"/>
                </a:ext>
              </a:extLst>
            </p:cNvPr>
            <p:cNvCxnSpPr>
              <a:cxnSpLocks/>
              <a:stCxn id="83" idx="5"/>
            </p:cNvCxnSpPr>
            <p:nvPr/>
          </p:nvCxnSpPr>
          <p:spPr>
            <a:xfrm rot="19757507">
              <a:off x="7637929" y="169497"/>
              <a:ext cx="1559558" cy="11936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8C3D52CF-24E4-B54B-85FE-FB3423449E91}"/>
                </a:ext>
              </a:extLst>
            </p:cNvPr>
            <p:cNvSpPr/>
            <p:nvPr/>
          </p:nvSpPr>
          <p:spPr>
            <a:xfrm rot="1149632">
              <a:off x="7179396" y="980355"/>
              <a:ext cx="2370719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CALCULATES</a:t>
              </a:r>
            </a:p>
          </p:txBody>
        </p:sp>
      </p:grpSp>
      <p:sp>
        <p:nvSpPr>
          <p:cNvPr id="82" name="Ellipse 81">
            <a:extLst>
              <a:ext uri="{FF2B5EF4-FFF2-40B4-BE49-F238E27FC236}">
                <a16:creationId xmlns:a16="http://schemas.microsoft.com/office/drawing/2014/main" id="{58542E23-D9DB-5844-A141-EEFE691E414C}"/>
              </a:ext>
            </a:extLst>
          </p:cNvPr>
          <p:cNvSpPr/>
          <p:nvPr/>
        </p:nvSpPr>
        <p:spPr>
          <a:xfrm>
            <a:off x="9825412" y="4068269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5</a:t>
            </a:r>
          </a:p>
        </p:txBody>
      </p:sp>
      <p:sp>
        <p:nvSpPr>
          <p:cNvPr id="83" name="Ellipse 23">
            <a:extLst>
              <a:ext uri="{FF2B5EF4-FFF2-40B4-BE49-F238E27FC236}">
                <a16:creationId xmlns:a16="http://schemas.microsoft.com/office/drawing/2014/main" id="{01852BD4-074A-5541-8A2E-A3310C827EB4}"/>
              </a:ext>
            </a:extLst>
          </p:cNvPr>
          <p:cNvSpPr/>
          <p:nvPr/>
        </p:nvSpPr>
        <p:spPr>
          <a:xfrm>
            <a:off x="9173782" y="4205677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6</a:t>
            </a:r>
          </a:p>
        </p:txBody>
      </p:sp>
      <p:sp>
        <p:nvSpPr>
          <p:cNvPr id="84" name="Ellipse 24">
            <a:extLst>
              <a:ext uri="{FF2B5EF4-FFF2-40B4-BE49-F238E27FC236}">
                <a16:creationId xmlns:a16="http://schemas.microsoft.com/office/drawing/2014/main" id="{75E55C63-9249-3D4D-A043-C3569179A1B5}"/>
              </a:ext>
            </a:extLst>
          </p:cNvPr>
          <p:cNvSpPr/>
          <p:nvPr/>
        </p:nvSpPr>
        <p:spPr>
          <a:xfrm>
            <a:off x="8557413" y="4093188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7</a:t>
            </a: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FF9DC7F9-C52F-F540-B7EA-189218009E5D}"/>
              </a:ext>
            </a:extLst>
          </p:cNvPr>
          <p:cNvGrpSpPr/>
          <p:nvPr/>
        </p:nvGrpSpPr>
        <p:grpSpPr>
          <a:xfrm rot="20634413">
            <a:off x="5275354" y="2200734"/>
            <a:ext cx="1514376" cy="540837"/>
            <a:chOff x="7544347" y="941737"/>
            <a:chExt cx="2139720" cy="307175"/>
          </a:xfrm>
        </p:grpSpPr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2CF45CD0-855B-3E49-A139-D70F1DECD5E0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AA1E0249-BFDB-0146-9C7D-E645AE926794}"/>
                </a:ext>
              </a:extLst>
            </p:cNvPr>
            <p:cNvSpPr/>
            <p:nvPr/>
          </p:nvSpPr>
          <p:spPr>
            <a:xfrm>
              <a:off x="7624433" y="951743"/>
              <a:ext cx="1753716" cy="29716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CALCU-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LATES</a:t>
              </a:r>
            </a:p>
          </p:txBody>
        </p: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E3405B63-304C-C046-A0DA-D32A652300D2}"/>
              </a:ext>
            </a:extLst>
          </p:cNvPr>
          <p:cNvGrpSpPr/>
          <p:nvPr/>
        </p:nvGrpSpPr>
        <p:grpSpPr>
          <a:xfrm rot="2952635">
            <a:off x="627675" y="3783521"/>
            <a:ext cx="2831225" cy="433117"/>
            <a:chOff x="7544347" y="941737"/>
            <a:chExt cx="2139720" cy="245994"/>
          </a:xfrm>
        </p:grpSpPr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3B7B2224-00FF-3B46-9D21-8A3349E1257F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1805841-9787-3E4F-9475-DD60DF4B2C61}"/>
                </a:ext>
              </a:extLst>
            </p:cNvPr>
            <p:cNvSpPr/>
            <p:nvPr/>
          </p:nvSpPr>
          <p:spPr>
            <a:xfrm>
              <a:off x="7624433" y="1012925"/>
              <a:ext cx="1753716" cy="1748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TO</a:t>
              </a:r>
            </a:p>
          </p:txBody>
        </p:sp>
      </p:grpSp>
      <p:sp>
        <p:nvSpPr>
          <p:cNvPr id="100" name="Ellipse 88">
            <a:extLst>
              <a:ext uri="{FF2B5EF4-FFF2-40B4-BE49-F238E27FC236}">
                <a16:creationId xmlns:a16="http://schemas.microsoft.com/office/drawing/2014/main" id="{2819F8C3-26C4-4541-8EC0-60396FA9F180}"/>
              </a:ext>
            </a:extLst>
          </p:cNvPr>
          <p:cNvSpPr/>
          <p:nvPr/>
        </p:nvSpPr>
        <p:spPr>
          <a:xfrm>
            <a:off x="7192108" y="2547961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8</a:t>
            </a:r>
          </a:p>
        </p:txBody>
      </p:sp>
      <p:pic>
        <p:nvPicPr>
          <p:cNvPr id="91" name="Bild 1">
            <a:extLst>
              <a:ext uri="{FF2B5EF4-FFF2-40B4-BE49-F238E27FC236}">
                <a16:creationId xmlns:a16="http://schemas.microsoft.com/office/drawing/2014/main" id="{62F557E9-3B66-C347-B267-6D10FE8D92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249" y="0"/>
            <a:ext cx="1762109" cy="1762109"/>
          </a:xfrm>
          <a:prstGeom prst="rect">
            <a:avLst/>
          </a:prstGeom>
        </p:spPr>
      </p:pic>
      <p:sp>
        <p:nvSpPr>
          <p:cNvPr id="24" name="Ellipse 54">
            <a:extLst>
              <a:ext uri="{FF2B5EF4-FFF2-40B4-BE49-F238E27FC236}">
                <a16:creationId xmlns:a16="http://schemas.microsoft.com/office/drawing/2014/main" id="{A642149B-FCB5-724B-AA84-1F392A1251F1}"/>
              </a:ext>
            </a:extLst>
          </p:cNvPr>
          <p:cNvSpPr/>
          <p:nvPr/>
        </p:nvSpPr>
        <p:spPr>
          <a:xfrm>
            <a:off x="6438247" y="1860819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2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6CB1CA6B-0272-5843-BA69-79132CC61AD7}"/>
              </a:ext>
            </a:extLst>
          </p:cNvPr>
          <p:cNvGrpSpPr/>
          <p:nvPr/>
        </p:nvGrpSpPr>
        <p:grpSpPr>
          <a:xfrm>
            <a:off x="3393738" y="-16513"/>
            <a:ext cx="1943428" cy="1160955"/>
            <a:chOff x="3721134" y="167675"/>
            <a:chExt cx="1943428" cy="1160955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CE41E25-1AEF-2846-80F7-4FBE033997A0}"/>
                </a:ext>
              </a:extLst>
            </p:cNvPr>
            <p:cNvSpPr/>
            <p:nvPr/>
          </p:nvSpPr>
          <p:spPr>
            <a:xfrm>
              <a:off x="3721134" y="1020853"/>
              <a:ext cx="1943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CAR</a:t>
              </a: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6486D34E-DF5C-C241-8FAF-3B44DEED3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5417" y="167675"/>
              <a:ext cx="912704" cy="912704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0E9B370-D92D-F74A-8666-9ACD332A2D98}"/>
              </a:ext>
            </a:extLst>
          </p:cNvPr>
          <p:cNvGrpSpPr/>
          <p:nvPr/>
        </p:nvGrpSpPr>
        <p:grpSpPr>
          <a:xfrm>
            <a:off x="10402372" y="4574484"/>
            <a:ext cx="1943428" cy="1226948"/>
            <a:chOff x="6175421" y="3563261"/>
            <a:chExt cx="1943428" cy="1226948"/>
          </a:xfrm>
        </p:grpSpPr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6CC2996-6A7E-AB41-9922-714855A4CA62}"/>
                </a:ext>
              </a:extLst>
            </p:cNvPr>
            <p:cNvSpPr/>
            <p:nvPr/>
          </p:nvSpPr>
          <p:spPr>
            <a:xfrm>
              <a:off x="6175421" y="4266989"/>
              <a:ext cx="19434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CREDIT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RATING</a:t>
              </a:r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861935-D5DF-9240-8D23-C42F12AB2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0534" y="3563261"/>
              <a:ext cx="716035" cy="716035"/>
            </a:xfrm>
            <a:prstGeom prst="rect">
              <a:avLst/>
            </a:prstGeom>
          </p:spPr>
        </p:pic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F8157399-5B67-D64A-8756-D68CA666A50E}"/>
              </a:ext>
            </a:extLst>
          </p:cNvPr>
          <p:cNvGrpSpPr/>
          <p:nvPr/>
        </p:nvGrpSpPr>
        <p:grpSpPr>
          <a:xfrm>
            <a:off x="3846445" y="1884760"/>
            <a:ext cx="1943428" cy="1072925"/>
            <a:chOff x="2985335" y="1740345"/>
            <a:chExt cx="1943428" cy="1072925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079CCBA9-AF29-B949-84AF-CC73A3284AF7}"/>
                </a:ext>
              </a:extLst>
            </p:cNvPr>
            <p:cNvSpPr/>
            <p:nvPr/>
          </p:nvSpPr>
          <p:spPr>
            <a:xfrm>
              <a:off x="2985335" y="2505493"/>
              <a:ext cx="1943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INSTALLMENT</a:t>
              </a:r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4E244F32-3339-5C41-974B-72A90811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1737" y="1740345"/>
              <a:ext cx="802246" cy="802246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EED5F26D-EEC1-BB49-BD3C-E2E65AF03362}"/>
              </a:ext>
            </a:extLst>
          </p:cNvPr>
          <p:cNvGrpSpPr/>
          <p:nvPr/>
        </p:nvGrpSpPr>
        <p:grpSpPr>
          <a:xfrm>
            <a:off x="2536040" y="4941793"/>
            <a:ext cx="1943428" cy="1116824"/>
            <a:chOff x="2536040" y="4496946"/>
            <a:chExt cx="1943428" cy="1116824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A4DB2D29-9304-A640-91F7-62F5D42BB8AC}"/>
                </a:ext>
              </a:extLst>
            </p:cNvPr>
            <p:cNvSpPr/>
            <p:nvPr/>
          </p:nvSpPr>
          <p:spPr>
            <a:xfrm>
              <a:off x="2536040" y="5305993"/>
              <a:ext cx="1943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CAR</a:t>
              </a:r>
            </a:p>
          </p:txBody>
        </p:sp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E928A5CF-E17F-1345-8141-886F241B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5802" y="4496946"/>
              <a:ext cx="912704" cy="912704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DAA2330-50BF-5B40-962B-34B807A963B7}"/>
              </a:ext>
            </a:extLst>
          </p:cNvPr>
          <p:cNvGrpSpPr/>
          <p:nvPr/>
        </p:nvGrpSpPr>
        <p:grpSpPr>
          <a:xfrm>
            <a:off x="9728170" y="5498511"/>
            <a:ext cx="1943428" cy="1381477"/>
            <a:chOff x="10629121" y="3636015"/>
            <a:chExt cx="1943428" cy="1381477"/>
          </a:xfrm>
        </p:grpSpPr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A461D0D4-6DE0-1F4F-9627-4D7B6E1BBA6F}"/>
                </a:ext>
              </a:extLst>
            </p:cNvPr>
            <p:cNvSpPr/>
            <p:nvPr/>
          </p:nvSpPr>
          <p:spPr>
            <a:xfrm>
              <a:off x="10629121" y="4494272"/>
              <a:ext cx="19434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RESALE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VALUE</a:t>
              </a:r>
            </a:p>
          </p:txBody>
        </p:sp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F7AC10E7-F931-FE48-B8C8-E100DF00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4253419">
              <a:off x="11112784" y="3636015"/>
              <a:ext cx="926677" cy="926677"/>
            </a:xfrm>
            <a:prstGeom prst="rect">
              <a:avLst/>
            </a:prstGeom>
          </p:spPr>
        </p:pic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26DA5DCB-69DA-4B45-BED7-E4108612F053}"/>
              </a:ext>
            </a:extLst>
          </p:cNvPr>
          <p:cNvGrpSpPr/>
          <p:nvPr/>
        </p:nvGrpSpPr>
        <p:grpSpPr>
          <a:xfrm>
            <a:off x="1840336" y="1700390"/>
            <a:ext cx="1943428" cy="1008620"/>
            <a:chOff x="2620907" y="589896"/>
            <a:chExt cx="1943428" cy="1008620"/>
          </a:xfrm>
        </p:grpSpPr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ABB9FD1F-3C27-2947-B7A0-875117A0E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90" y="589896"/>
              <a:ext cx="562062" cy="700843"/>
            </a:xfrm>
            <a:prstGeom prst="rect">
              <a:avLst/>
            </a:prstGeom>
          </p:spPr>
        </p:pic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CC893837-AEC7-8241-A606-FD345A11C12E}"/>
                </a:ext>
              </a:extLst>
            </p:cNvPr>
            <p:cNvSpPr/>
            <p:nvPr/>
          </p:nvSpPr>
          <p:spPr>
            <a:xfrm>
              <a:off x="2620907" y="1290739"/>
              <a:ext cx="1943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CONTRACT</a:t>
              </a:r>
            </a:p>
          </p:txBody>
        </p:sp>
      </p:grpSp>
      <p:sp>
        <p:nvSpPr>
          <p:cNvPr id="86" name="Rahmen 85">
            <a:extLst>
              <a:ext uri="{FF2B5EF4-FFF2-40B4-BE49-F238E27FC236}">
                <a16:creationId xmlns:a16="http://schemas.microsoft.com/office/drawing/2014/main" id="{9EAC5AC9-C0A3-944D-BFFF-FC363D61923F}"/>
              </a:ext>
            </a:extLst>
          </p:cNvPr>
          <p:cNvSpPr/>
          <p:nvPr/>
        </p:nvSpPr>
        <p:spPr>
          <a:xfrm>
            <a:off x="1736831" y="8981"/>
            <a:ext cx="4129004" cy="6372454"/>
          </a:xfrm>
          <a:prstGeom prst="frame">
            <a:avLst>
              <a:gd name="adj1" fmla="val 24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ahmen 92">
            <a:extLst>
              <a:ext uri="{FF2B5EF4-FFF2-40B4-BE49-F238E27FC236}">
                <a16:creationId xmlns:a16="http://schemas.microsoft.com/office/drawing/2014/main" id="{5BC7A420-EB69-4D4A-AF4B-42E6BB6B73B7}"/>
              </a:ext>
            </a:extLst>
          </p:cNvPr>
          <p:cNvSpPr/>
          <p:nvPr/>
        </p:nvSpPr>
        <p:spPr>
          <a:xfrm>
            <a:off x="5986856" y="3866042"/>
            <a:ext cx="6228853" cy="2991958"/>
          </a:xfrm>
          <a:prstGeom prst="frame">
            <a:avLst>
              <a:gd name="adj1" fmla="val 24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776FFCEE-0DD2-844E-9230-C1F02297B99E}"/>
              </a:ext>
            </a:extLst>
          </p:cNvPr>
          <p:cNvSpPr/>
          <p:nvPr/>
        </p:nvSpPr>
        <p:spPr>
          <a:xfrm>
            <a:off x="1512758" y="327512"/>
            <a:ext cx="1943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SALES</a:t>
            </a: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06ECF97A-B547-FE4A-AAB8-22C4A943DBCB}"/>
              </a:ext>
            </a:extLst>
          </p:cNvPr>
          <p:cNvSpPr/>
          <p:nvPr/>
        </p:nvSpPr>
        <p:spPr>
          <a:xfrm>
            <a:off x="5888695" y="4079112"/>
            <a:ext cx="1943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RISK MANAGEMENT</a:t>
            </a:r>
          </a:p>
        </p:txBody>
      </p:sp>
      <p:sp>
        <p:nvSpPr>
          <p:cNvPr id="96" name="Rahmen 95">
            <a:extLst>
              <a:ext uri="{FF2B5EF4-FFF2-40B4-BE49-F238E27FC236}">
                <a16:creationId xmlns:a16="http://schemas.microsoft.com/office/drawing/2014/main" id="{DF0495CE-6074-1C49-9390-6AD8080834EA}"/>
              </a:ext>
            </a:extLst>
          </p:cNvPr>
          <p:cNvSpPr/>
          <p:nvPr/>
        </p:nvSpPr>
        <p:spPr>
          <a:xfrm>
            <a:off x="2170661" y="1574095"/>
            <a:ext cx="3161962" cy="2547247"/>
          </a:xfrm>
          <a:prstGeom prst="frame">
            <a:avLst>
              <a:gd name="adj1" fmla="val 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ahmen 103">
            <a:extLst>
              <a:ext uri="{FF2B5EF4-FFF2-40B4-BE49-F238E27FC236}">
                <a16:creationId xmlns:a16="http://schemas.microsoft.com/office/drawing/2014/main" id="{E8E3390A-3E49-1340-B4AE-6AFD498B54DE}"/>
              </a:ext>
            </a:extLst>
          </p:cNvPr>
          <p:cNvSpPr/>
          <p:nvPr/>
        </p:nvSpPr>
        <p:spPr>
          <a:xfrm>
            <a:off x="6438247" y="4230152"/>
            <a:ext cx="5777462" cy="2627848"/>
          </a:xfrm>
          <a:prstGeom prst="frame">
            <a:avLst>
              <a:gd name="adj1" fmla="val 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EB03F166-C0DF-1D41-8478-0F59491E00EB}"/>
              </a:ext>
            </a:extLst>
          </p:cNvPr>
          <p:cNvSpPr/>
          <p:nvPr/>
        </p:nvSpPr>
        <p:spPr>
          <a:xfrm>
            <a:off x="2993648" y="1733120"/>
            <a:ext cx="1943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SALES</a:t>
            </a: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75691C92-6620-C44F-9C48-A8E46317CDE0}"/>
              </a:ext>
            </a:extLst>
          </p:cNvPr>
          <p:cNvSpPr/>
          <p:nvPr/>
        </p:nvSpPr>
        <p:spPr>
          <a:xfrm>
            <a:off x="6307143" y="4413210"/>
            <a:ext cx="1943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115973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59" grpId="0" animBg="1"/>
      <p:bldP spid="82" grpId="0" animBg="1"/>
      <p:bldP spid="83" grpId="0" animBg="1"/>
      <p:bldP spid="84" grpId="0" animBg="1"/>
      <p:bldP spid="100" grpId="0" animBg="1"/>
      <p:bldP spid="24" grpId="0" animBg="1"/>
      <p:bldP spid="86" grpId="0" animBg="1"/>
      <p:bldP spid="86" grpId="1" animBg="1"/>
      <p:bldP spid="93" grpId="0" animBg="1"/>
      <p:bldP spid="93" grpId="1" animBg="1"/>
      <p:bldP spid="94" grpId="0"/>
      <p:bldP spid="94" grpId="1"/>
      <p:bldP spid="95" grpId="0"/>
      <p:bldP spid="95" grpId="1"/>
      <p:bldP spid="96" grpId="0" animBg="1"/>
      <p:bldP spid="104" grpId="0" animBg="1"/>
      <p:bldP spid="105" grpId="0"/>
      <p:bldP spid="10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C07507E-DC22-9B45-9908-164F53E0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25" y="2404988"/>
            <a:ext cx="5124454" cy="30065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8299B7-BEFC-294D-A97C-635FB6AA0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1802160"/>
            <a:ext cx="4064461" cy="27089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FD0FF5-7F00-A34E-A8DA-7CE78955B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695"/>
          <a:stretch/>
        </p:blipFill>
        <p:spPr>
          <a:xfrm>
            <a:off x="5361326" y="4363045"/>
            <a:ext cx="4432007" cy="2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4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292EF5A-16C2-F142-808A-854C96DABDFA}"/>
              </a:ext>
            </a:extLst>
          </p:cNvPr>
          <p:cNvGrpSpPr/>
          <p:nvPr/>
        </p:nvGrpSpPr>
        <p:grpSpPr>
          <a:xfrm>
            <a:off x="551380" y="504671"/>
            <a:ext cx="1459149" cy="1382145"/>
            <a:chOff x="1040859" y="612138"/>
            <a:chExt cx="1459149" cy="138214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693D1CC-6DE4-6F47-BAC7-63EE44B20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966" y="612138"/>
              <a:ext cx="1061528" cy="1074368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3030F3F-8DDB-864A-B226-1CE279CDDC87}"/>
                </a:ext>
              </a:extLst>
            </p:cNvPr>
            <p:cNvSpPr/>
            <p:nvPr/>
          </p:nvSpPr>
          <p:spPr>
            <a:xfrm>
              <a:off x="1040859" y="1686506"/>
              <a:ext cx="14591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KUNDE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AD20C0C-B490-574C-B3FE-7C8CD717FEC1}"/>
              </a:ext>
            </a:extLst>
          </p:cNvPr>
          <p:cNvGrpSpPr/>
          <p:nvPr/>
        </p:nvGrpSpPr>
        <p:grpSpPr>
          <a:xfrm rot="1021471">
            <a:off x="1401582" y="2197817"/>
            <a:ext cx="2370718" cy="388778"/>
            <a:chOff x="7422874" y="941737"/>
            <a:chExt cx="2370718" cy="388778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6D1326C-B512-B144-A176-AAAE6F8C1F52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A2DF281-08B6-8D4C-A8FE-E9F454157A2E}"/>
                </a:ext>
              </a:extLst>
            </p:cNvPr>
            <p:cNvSpPr/>
            <p:nvPr/>
          </p:nvSpPr>
          <p:spPr>
            <a:xfrm>
              <a:off x="7422874" y="1022738"/>
              <a:ext cx="2370718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UNTERSCHREIBT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1976450-7DA5-7C4F-8B48-0D200E3F57C2}"/>
              </a:ext>
            </a:extLst>
          </p:cNvPr>
          <p:cNvGrpSpPr/>
          <p:nvPr/>
        </p:nvGrpSpPr>
        <p:grpSpPr>
          <a:xfrm>
            <a:off x="3093378" y="2360288"/>
            <a:ext cx="1943428" cy="1008620"/>
            <a:chOff x="2620907" y="589896"/>
            <a:chExt cx="1943428" cy="1008620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42ABB06-4B1E-4A49-8C65-926827807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90" y="589896"/>
              <a:ext cx="562062" cy="700843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7C898DB6-7798-774D-ADB8-E708922BE7DC}"/>
                </a:ext>
              </a:extLst>
            </p:cNvPr>
            <p:cNvSpPr/>
            <p:nvPr/>
          </p:nvSpPr>
          <p:spPr>
            <a:xfrm>
              <a:off x="2620907" y="1290739"/>
              <a:ext cx="1943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CONTRACT</a:t>
              </a:r>
            </a:p>
          </p:txBody>
        </p:sp>
      </p:grpSp>
      <p:sp>
        <p:nvSpPr>
          <p:cNvPr id="34" name="Ellipse 67">
            <a:extLst>
              <a:ext uri="{FF2B5EF4-FFF2-40B4-BE49-F238E27FC236}">
                <a16:creationId xmlns:a16="http://schemas.microsoft.com/office/drawing/2014/main" id="{DFF4A056-6B1A-E144-AF37-274C10A50889}"/>
              </a:ext>
            </a:extLst>
          </p:cNvPr>
          <p:cNvSpPr/>
          <p:nvPr/>
        </p:nvSpPr>
        <p:spPr>
          <a:xfrm>
            <a:off x="1537040" y="1754658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F8A2531-E0D7-3045-B5E4-277500DF67B3}"/>
              </a:ext>
            </a:extLst>
          </p:cNvPr>
          <p:cNvGrpSpPr/>
          <p:nvPr/>
        </p:nvGrpSpPr>
        <p:grpSpPr>
          <a:xfrm>
            <a:off x="4147085" y="4587532"/>
            <a:ext cx="1658366" cy="1597588"/>
            <a:chOff x="936084" y="612138"/>
            <a:chExt cx="1658366" cy="159758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3FFE7DB-3E2C-3A45-934D-37214F25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966" y="612138"/>
              <a:ext cx="1061528" cy="1074368"/>
            </a:xfrm>
            <a:prstGeom prst="rect">
              <a:avLst/>
            </a:prstGeom>
          </p:spPr>
        </p:pic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C8B7AD1-4261-0446-9131-21587A240CCB}"/>
                </a:ext>
              </a:extLst>
            </p:cNvPr>
            <p:cNvSpPr/>
            <p:nvPr/>
          </p:nvSpPr>
          <p:spPr>
            <a:xfrm>
              <a:off x="936084" y="1686506"/>
              <a:ext cx="16583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RISIKO MANAGER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4F19BB38-A5DA-0443-8641-024AAAA5D696}"/>
              </a:ext>
            </a:extLst>
          </p:cNvPr>
          <p:cNvGrpSpPr/>
          <p:nvPr/>
        </p:nvGrpSpPr>
        <p:grpSpPr>
          <a:xfrm>
            <a:off x="742487" y="4116096"/>
            <a:ext cx="1943428" cy="1008620"/>
            <a:chOff x="2620907" y="589896"/>
            <a:chExt cx="1943428" cy="1008620"/>
          </a:xfrm>
        </p:grpSpPr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9C6142C4-9114-A24C-9D93-F77D7198B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90" y="589896"/>
              <a:ext cx="562062" cy="700843"/>
            </a:xfrm>
            <a:prstGeom prst="rect">
              <a:avLst/>
            </a:prstGeom>
          </p:spPr>
        </p:pic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797E22F-B6C2-044D-8B4F-8167F641048B}"/>
                </a:ext>
              </a:extLst>
            </p:cNvPr>
            <p:cNvSpPr/>
            <p:nvPr/>
          </p:nvSpPr>
          <p:spPr>
            <a:xfrm>
              <a:off x="2620907" y="1290739"/>
              <a:ext cx="1943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VERTRAG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F25D8EFB-CCAA-7345-8290-D2C90D084C6D}"/>
              </a:ext>
            </a:extLst>
          </p:cNvPr>
          <p:cNvGrpSpPr/>
          <p:nvPr/>
        </p:nvGrpSpPr>
        <p:grpSpPr>
          <a:xfrm rot="1113961">
            <a:off x="2458831" y="4953241"/>
            <a:ext cx="1663136" cy="433117"/>
            <a:chOff x="7544347" y="941737"/>
            <a:chExt cx="2139720" cy="245994"/>
          </a:xfrm>
        </p:grpSpPr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721EE0B5-A0D4-2D4A-8D29-98C50922F162}"/>
                </a:ext>
              </a:extLst>
            </p:cNvPr>
            <p:cNvCxnSpPr/>
            <p:nvPr/>
          </p:nvCxnSpPr>
          <p:spPr>
            <a:xfrm>
              <a:off x="7544347" y="941737"/>
              <a:ext cx="21397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6DF7954-2EC8-BA49-AC1D-9458D087ED57}"/>
                </a:ext>
              </a:extLst>
            </p:cNvPr>
            <p:cNvSpPr/>
            <p:nvPr/>
          </p:nvSpPr>
          <p:spPr>
            <a:xfrm>
              <a:off x="7624433" y="1012925"/>
              <a:ext cx="1753716" cy="1748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chitects Daughter" pitchFamily="2" charset="0"/>
                  <a:ea typeface="+mn-ea"/>
                  <a:cs typeface="+mn-cs"/>
                </a:rPr>
                <a:t>VOTIERT</a:t>
              </a:r>
            </a:p>
          </p:txBody>
        </p:sp>
      </p:grpSp>
      <p:sp>
        <p:nvSpPr>
          <p:cNvPr id="84" name="Ellipse 24">
            <a:extLst>
              <a:ext uri="{FF2B5EF4-FFF2-40B4-BE49-F238E27FC236}">
                <a16:creationId xmlns:a16="http://schemas.microsoft.com/office/drawing/2014/main" id="{75E55C63-9249-3D4D-A043-C3569179A1B5}"/>
              </a:ext>
            </a:extLst>
          </p:cNvPr>
          <p:cNvSpPr/>
          <p:nvPr/>
        </p:nvSpPr>
        <p:spPr>
          <a:xfrm>
            <a:off x="4002536" y="5241777"/>
            <a:ext cx="289098" cy="289098"/>
          </a:xfrm>
          <a:prstGeom prst="ellipse">
            <a:avLst/>
          </a:prstGeom>
          <a:solidFill>
            <a:srgbClr val="49A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chitects Daughter" pitchFamily="2" charset="0"/>
                <a:ea typeface="+mn-ea"/>
                <a:cs typeface="+mn-cs"/>
              </a:rPr>
              <a:t>7</a:t>
            </a:r>
          </a:p>
        </p:txBody>
      </p:sp>
      <p:sp>
        <p:nvSpPr>
          <p:cNvPr id="92" name="Freihandform: Form 1">
            <a:extLst>
              <a:ext uri="{FF2B5EF4-FFF2-40B4-BE49-F238E27FC236}">
                <a16:creationId xmlns:a16="http://schemas.microsoft.com/office/drawing/2014/main" id="{6CB2AB44-39D6-BE42-84B4-D35CB7F98982}"/>
              </a:ext>
            </a:extLst>
          </p:cNvPr>
          <p:cNvSpPr/>
          <p:nvPr/>
        </p:nvSpPr>
        <p:spPr>
          <a:xfrm rot="9950531" flipH="1" flipV="1">
            <a:off x="4378515" y="1852458"/>
            <a:ext cx="2535929" cy="317978"/>
          </a:xfrm>
          <a:custGeom>
            <a:avLst/>
            <a:gdLst>
              <a:gd name="connsiteX0" fmla="*/ 0 w 5059680"/>
              <a:gd name="connsiteY0" fmla="*/ 844721 h 844721"/>
              <a:gd name="connsiteX1" fmla="*/ 2087880 w 5059680"/>
              <a:gd name="connsiteY1" fmla="*/ 120821 h 844721"/>
              <a:gd name="connsiteX2" fmla="*/ 4069080 w 5059680"/>
              <a:gd name="connsiteY2" fmla="*/ 21761 h 844721"/>
              <a:gd name="connsiteX3" fmla="*/ 5059680 w 5059680"/>
              <a:gd name="connsiteY3" fmla="*/ 349421 h 844721"/>
              <a:gd name="connsiteX0" fmla="*/ 0 w 5059680"/>
              <a:gd name="connsiteY0" fmla="*/ 739795 h 739795"/>
              <a:gd name="connsiteX1" fmla="*/ 2087880 w 5059680"/>
              <a:gd name="connsiteY1" fmla="*/ 15895 h 739795"/>
              <a:gd name="connsiteX2" fmla="*/ 5059680 w 5059680"/>
              <a:gd name="connsiteY2" fmla="*/ 244495 h 739795"/>
              <a:gd name="connsiteX0" fmla="*/ 0 w 5059680"/>
              <a:gd name="connsiteY0" fmla="*/ 806166 h 806166"/>
              <a:gd name="connsiteX1" fmla="*/ 2087880 w 5059680"/>
              <a:gd name="connsiteY1" fmla="*/ 82266 h 806166"/>
              <a:gd name="connsiteX2" fmla="*/ 5059680 w 5059680"/>
              <a:gd name="connsiteY2" fmla="*/ 310866 h 806166"/>
              <a:gd name="connsiteX0" fmla="*/ 0 w 5059680"/>
              <a:gd name="connsiteY0" fmla="*/ 815185 h 815185"/>
              <a:gd name="connsiteX1" fmla="*/ 2529840 w 5059680"/>
              <a:gd name="connsiteY1" fmla="*/ 76045 h 815185"/>
              <a:gd name="connsiteX2" fmla="*/ 5059680 w 5059680"/>
              <a:gd name="connsiteY2" fmla="*/ 319885 h 81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9680" h="815185">
                <a:moveTo>
                  <a:pt x="0" y="815185"/>
                </a:moveTo>
                <a:cubicBezTo>
                  <a:pt x="704850" y="521815"/>
                  <a:pt x="1686560" y="158595"/>
                  <a:pt x="2529840" y="76045"/>
                </a:cubicBezTo>
                <a:cubicBezTo>
                  <a:pt x="3373120" y="-6505"/>
                  <a:pt x="3990975" y="-116360"/>
                  <a:pt x="5059680" y="319885"/>
                </a:cubicBezTo>
              </a:path>
            </a:pathLst>
          </a:custGeom>
          <a:noFill/>
          <a:ln w="38100">
            <a:solidFill>
              <a:srgbClr val="FF43A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44C1D9D0-53D0-C148-8EBE-0E1705F68E49}"/>
              </a:ext>
            </a:extLst>
          </p:cNvPr>
          <p:cNvGrpSpPr/>
          <p:nvPr/>
        </p:nvGrpSpPr>
        <p:grpSpPr>
          <a:xfrm>
            <a:off x="5727489" y="739291"/>
            <a:ext cx="6085888" cy="3383280"/>
            <a:chOff x="2627037" y="1615440"/>
            <a:chExt cx="6085888" cy="3383280"/>
          </a:xfrm>
        </p:grpSpPr>
        <p:grpSp>
          <p:nvGrpSpPr>
            <p:cNvPr id="94" name="Gruppierung 43">
              <a:extLst>
                <a:ext uri="{FF2B5EF4-FFF2-40B4-BE49-F238E27FC236}">
                  <a16:creationId xmlns:a16="http://schemas.microsoft.com/office/drawing/2014/main" id="{D489552F-078D-A249-9967-220C8B41CA0E}"/>
                </a:ext>
              </a:extLst>
            </p:cNvPr>
            <p:cNvGrpSpPr/>
            <p:nvPr/>
          </p:nvGrpSpPr>
          <p:grpSpPr>
            <a:xfrm>
              <a:off x="2627037" y="1615440"/>
              <a:ext cx="6085888" cy="3383280"/>
              <a:chOff x="5296528" y="689186"/>
              <a:chExt cx="1610717" cy="2009032"/>
            </a:xfrm>
            <a:effectLst/>
          </p:grpSpPr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45B9755-F4CD-9340-88AB-1CFCEB06C7F9}"/>
                  </a:ext>
                </a:extLst>
              </p:cNvPr>
              <p:cNvSpPr txBox="1"/>
              <p:nvPr/>
            </p:nvSpPr>
            <p:spPr>
              <a:xfrm>
                <a:off x="5296528" y="689186"/>
                <a:ext cx="1610717" cy="778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&lt;&lt;Entity&gt;&gt;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4000" dirty="0">
                    <a:solidFill>
                      <a:prstClr val="black"/>
                    </a:solidFill>
                    <a:latin typeface="Calibri" panose="020F0502020204030204"/>
                    <a:ea typeface="Architects Daughter" charset="0"/>
                    <a:cs typeface="Architects Daughter" charset="0"/>
                  </a:rPr>
                  <a:t>Vertrag</a:t>
                </a:r>
                <a:endParaRPr kumimoji="0" lang="de-DE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chitects Daughter" charset="0"/>
                  <a:cs typeface="Architects Daughter" charset="0"/>
                </a:endParaRPr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6047D264-BABD-8541-8987-E1E1441E867A}"/>
                  </a:ext>
                </a:extLst>
              </p:cNvPr>
              <p:cNvSpPr txBox="1"/>
              <p:nvPr/>
            </p:nvSpPr>
            <p:spPr>
              <a:xfrm>
                <a:off x="5296528" y="1742021"/>
                <a:ext cx="1610717" cy="9561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chitects Daughter" charset="0"/>
                  <a:cs typeface="Architects Daughter" charset="0"/>
                </a:endParaRPr>
              </a:p>
            </p:txBody>
          </p:sp>
        </p:grp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3C783440-A014-C949-99B4-464C859A0576}"/>
                </a:ext>
              </a:extLst>
            </p:cNvPr>
            <p:cNvSpPr txBox="1"/>
            <p:nvPr/>
          </p:nvSpPr>
          <p:spPr>
            <a:xfrm>
              <a:off x="2627037" y="2926079"/>
              <a:ext cx="6085888" cy="462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charset="0"/>
                <a:ea typeface="Architects Daughter" charset="0"/>
                <a:cs typeface="Architects Daughter" charset="0"/>
              </a:endParaRPr>
            </a:p>
          </p:txBody>
        </p:sp>
      </p:grpSp>
      <p:sp>
        <p:nvSpPr>
          <p:cNvPr id="102" name="Freihandform: Form 34">
            <a:extLst>
              <a:ext uri="{FF2B5EF4-FFF2-40B4-BE49-F238E27FC236}">
                <a16:creationId xmlns:a16="http://schemas.microsoft.com/office/drawing/2014/main" id="{CE4AAF21-A255-E346-AFF9-616BE1EE3848}"/>
              </a:ext>
            </a:extLst>
          </p:cNvPr>
          <p:cNvSpPr/>
          <p:nvPr/>
        </p:nvSpPr>
        <p:spPr>
          <a:xfrm rot="19486500" flipV="1">
            <a:off x="1872086" y="2693645"/>
            <a:ext cx="5141763" cy="638177"/>
          </a:xfrm>
          <a:custGeom>
            <a:avLst/>
            <a:gdLst>
              <a:gd name="connsiteX0" fmla="*/ 0 w 5059680"/>
              <a:gd name="connsiteY0" fmla="*/ 844721 h 844721"/>
              <a:gd name="connsiteX1" fmla="*/ 2087880 w 5059680"/>
              <a:gd name="connsiteY1" fmla="*/ 120821 h 844721"/>
              <a:gd name="connsiteX2" fmla="*/ 4069080 w 5059680"/>
              <a:gd name="connsiteY2" fmla="*/ 21761 h 844721"/>
              <a:gd name="connsiteX3" fmla="*/ 5059680 w 5059680"/>
              <a:gd name="connsiteY3" fmla="*/ 349421 h 844721"/>
              <a:gd name="connsiteX0" fmla="*/ 0 w 5135880"/>
              <a:gd name="connsiteY0" fmla="*/ 797286 h 797286"/>
              <a:gd name="connsiteX1" fmla="*/ 2164080 w 5135880"/>
              <a:gd name="connsiteY1" fmla="*/ 119106 h 797286"/>
              <a:gd name="connsiteX2" fmla="*/ 4145280 w 5135880"/>
              <a:gd name="connsiteY2" fmla="*/ 20046 h 797286"/>
              <a:gd name="connsiteX3" fmla="*/ 5135880 w 5135880"/>
              <a:gd name="connsiteY3" fmla="*/ 347706 h 797286"/>
              <a:gd name="connsiteX0" fmla="*/ 0 w 5135880"/>
              <a:gd name="connsiteY0" fmla="*/ 691826 h 691826"/>
              <a:gd name="connsiteX1" fmla="*/ 2164080 w 5135880"/>
              <a:gd name="connsiteY1" fmla="*/ 13646 h 691826"/>
              <a:gd name="connsiteX2" fmla="*/ 5135880 w 5135880"/>
              <a:gd name="connsiteY2" fmla="*/ 242246 h 691826"/>
              <a:gd name="connsiteX0" fmla="*/ 0 w 5135880"/>
              <a:gd name="connsiteY0" fmla="*/ 449580 h 449580"/>
              <a:gd name="connsiteX1" fmla="*/ 5135880 w 5135880"/>
              <a:gd name="connsiteY1" fmla="*/ 0 h 449580"/>
              <a:gd name="connsiteX0" fmla="*/ 0 w 2278380"/>
              <a:gd name="connsiteY0" fmla="*/ 0 h 45720"/>
              <a:gd name="connsiteX1" fmla="*/ 2278380 w 2278380"/>
              <a:gd name="connsiteY1" fmla="*/ 45720 h 45720"/>
              <a:gd name="connsiteX0" fmla="*/ 0 w 2278380"/>
              <a:gd name="connsiteY0" fmla="*/ 68551 h 114271"/>
              <a:gd name="connsiteX1" fmla="*/ 2278380 w 2278380"/>
              <a:gd name="connsiteY1" fmla="*/ 114271 h 114271"/>
              <a:gd name="connsiteX0" fmla="*/ 0 w 2278380"/>
              <a:gd name="connsiteY0" fmla="*/ 190757 h 236477"/>
              <a:gd name="connsiteX1" fmla="*/ 2278380 w 2278380"/>
              <a:gd name="connsiteY1" fmla="*/ 236477 h 236477"/>
              <a:gd name="connsiteX0" fmla="*/ 0 w 2209800"/>
              <a:gd name="connsiteY0" fmla="*/ 164398 h 286318"/>
              <a:gd name="connsiteX1" fmla="*/ 2209800 w 2209800"/>
              <a:gd name="connsiteY1" fmla="*/ 286318 h 286318"/>
              <a:gd name="connsiteX0" fmla="*/ 0 w 2651760"/>
              <a:gd name="connsiteY0" fmla="*/ 354826 h 354826"/>
              <a:gd name="connsiteX1" fmla="*/ 2651760 w 2651760"/>
              <a:gd name="connsiteY1" fmla="*/ 113555 h 354826"/>
              <a:gd name="connsiteX0" fmla="*/ 0 w 2651760"/>
              <a:gd name="connsiteY0" fmla="*/ 334211 h 334211"/>
              <a:gd name="connsiteX1" fmla="*/ 2651760 w 2651760"/>
              <a:gd name="connsiteY1" fmla="*/ 92940 h 334211"/>
              <a:gd name="connsiteX0" fmla="*/ 0 w 2529840"/>
              <a:gd name="connsiteY0" fmla="*/ 444871 h 444871"/>
              <a:gd name="connsiteX1" fmla="*/ 2529840 w 2529840"/>
              <a:gd name="connsiteY1" fmla="*/ 73015 h 444871"/>
              <a:gd name="connsiteX0" fmla="*/ 0 w 2529840"/>
              <a:gd name="connsiteY0" fmla="*/ 433807 h 433807"/>
              <a:gd name="connsiteX1" fmla="*/ 2529840 w 2529840"/>
              <a:gd name="connsiteY1" fmla="*/ 61951 h 433807"/>
              <a:gd name="connsiteX0" fmla="*/ 0 w 2529840"/>
              <a:gd name="connsiteY0" fmla="*/ 376102 h 376102"/>
              <a:gd name="connsiteX1" fmla="*/ 2529840 w 2529840"/>
              <a:gd name="connsiteY1" fmla="*/ 4246 h 37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9840" h="376102">
                <a:moveTo>
                  <a:pt x="0" y="376102"/>
                </a:moveTo>
                <a:cubicBezTo>
                  <a:pt x="1170940" y="276425"/>
                  <a:pt x="1252220" y="-40176"/>
                  <a:pt x="2529840" y="4246"/>
                </a:cubicBezTo>
              </a:path>
            </a:pathLst>
          </a:custGeom>
          <a:noFill/>
          <a:ln w="38100">
            <a:solidFill>
              <a:srgbClr val="FF43A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ihandform: Form 25">
            <a:extLst>
              <a:ext uri="{FF2B5EF4-FFF2-40B4-BE49-F238E27FC236}">
                <a16:creationId xmlns:a16="http://schemas.microsoft.com/office/drawing/2014/main" id="{3A654E25-3DD5-634A-9CBE-B6341A6684F5}"/>
              </a:ext>
            </a:extLst>
          </p:cNvPr>
          <p:cNvSpPr/>
          <p:nvPr/>
        </p:nvSpPr>
        <p:spPr>
          <a:xfrm rot="18501116">
            <a:off x="4002812" y="3797195"/>
            <a:ext cx="2861154" cy="2226901"/>
          </a:xfrm>
          <a:custGeom>
            <a:avLst/>
            <a:gdLst>
              <a:gd name="connsiteX0" fmla="*/ 0 w 5059680"/>
              <a:gd name="connsiteY0" fmla="*/ 844721 h 844721"/>
              <a:gd name="connsiteX1" fmla="*/ 2087880 w 5059680"/>
              <a:gd name="connsiteY1" fmla="*/ 120821 h 844721"/>
              <a:gd name="connsiteX2" fmla="*/ 4069080 w 5059680"/>
              <a:gd name="connsiteY2" fmla="*/ 21761 h 844721"/>
              <a:gd name="connsiteX3" fmla="*/ 5059680 w 5059680"/>
              <a:gd name="connsiteY3" fmla="*/ 349421 h 844721"/>
              <a:gd name="connsiteX0" fmla="*/ 0 w 5059680"/>
              <a:gd name="connsiteY0" fmla="*/ 1125482 h 5327091"/>
              <a:gd name="connsiteX1" fmla="*/ 2522220 w 5059680"/>
              <a:gd name="connsiteY1" fmla="*/ 5324102 h 5327091"/>
              <a:gd name="connsiteX2" fmla="*/ 4069080 w 5059680"/>
              <a:gd name="connsiteY2" fmla="*/ 302522 h 5327091"/>
              <a:gd name="connsiteX3" fmla="*/ 5059680 w 5059680"/>
              <a:gd name="connsiteY3" fmla="*/ 630182 h 5327091"/>
              <a:gd name="connsiteX0" fmla="*/ 0 w 7289406"/>
              <a:gd name="connsiteY0" fmla="*/ 499656 h 5000526"/>
              <a:gd name="connsiteX1" fmla="*/ 2522220 w 7289406"/>
              <a:gd name="connsiteY1" fmla="*/ 4698276 h 5000526"/>
              <a:gd name="connsiteX2" fmla="*/ 7246620 w 7289406"/>
              <a:gd name="connsiteY2" fmla="*/ 4149636 h 5000526"/>
              <a:gd name="connsiteX3" fmla="*/ 5059680 w 7289406"/>
              <a:gd name="connsiteY3" fmla="*/ 4356 h 5000526"/>
              <a:gd name="connsiteX0" fmla="*/ 0 w 8694420"/>
              <a:gd name="connsiteY0" fmla="*/ 15793 h 4418789"/>
              <a:gd name="connsiteX1" fmla="*/ 2522220 w 8694420"/>
              <a:gd name="connsiteY1" fmla="*/ 4214413 h 4418789"/>
              <a:gd name="connsiteX2" fmla="*/ 7246620 w 8694420"/>
              <a:gd name="connsiteY2" fmla="*/ 3665773 h 4418789"/>
              <a:gd name="connsiteX3" fmla="*/ 8694420 w 8694420"/>
              <a:gd name="connsiteY3" fmla="*/ 2797093 h 4418789"/>
              <a:gd name="connsiteX0" fmla="*/ 0 w 8694420"/>
              <a:gd name="connsiteY0" fmla="*/ 16138 h 4578917"/>
              <a:gd name="connsiteX1" fmla="*/ 2522220 w 8694420"/>
              <a:gd name="connsiteY1" fmla="*/ 4214758 h 4578917"/>
              <a:gd name="connsiteX2" fmla="*/ 6012180 w 8694420"/>
              <a:gd name="connsiteY2" fmla="*/ 4199518 h 4578917"/>
              <a:gd name="connsiteX3" fmla="*/ 8694420 w 8694420"/>
              <a:gd name="connsiteY3" fmla="*/ 2797438 h 4578917"/>
              <a:gd name="connsiteX0" fmla="*/ 0 w 8694420"/>
              <a:gd name="connsiteY0" fmla="*/ 16138 h 4578917"/>
              <a:gd name="connsiteX1" fmla="*/ 2522220 w 8694420"/>
              <a:gd name="connsiteY1" fmla="*/ 4214758 h 4578917"/>
              <a:gd name="connsiteX2" fmla="*/ 6012180 w 8694420"/>
              <a:gd name="connsiteY2" fmla="*/ 4199518 h 4578917"/>
              <a:gd name="connsiteX3" fmla="*/ 8694420 w 8694420"/>
              <a:gd name="connsiteY3" fmla="*/ 2797438 h 4578917"/>
              <a:gd name="connsiteX0" fmla="*/ 0 w 8694420"/>
              <a:gd name="connsiteY0" fmla="*/ 0 h 4562779"/>
              <a:gd name="connsiteX1" fmla="*/ 2522220 w 8694420"/>
              <a:gd name="connsiteY1" fmla="*/ 4198620 h 4562779"/>
              <a:gd name="connsiteX2" fmla="*/ 6012180 w 8694420"/>
              <a:gd name="connsiteY2" fmla="*/ 4183380 h 4562779"/>
              <a:gd name="connsiteX3" fmla="*/ 8694420 w 8694420"/>
              <a:gd name="connsiteY3" fmla="*/ 2781300 h 4562779"/>
              <a:gd name="connsiteX0" fmla="*/ 0 w 8694420"/>
              <a:gd name="connsiteY0" fmla="*/ 0 h 4183652"/>
              <a:gd name="connsiteX1" fmla="*/ 2011680 w 8694420"/>
              <a:gd name="connsiteY1" fmla="*/ 2697480 h 4183652"/>
              <a:gd name="connsiteX2" fmla="*/ 6012180 w 8694420"/>
              <a:gd name="connsiteY2" fmla="*/ 4183380 h 4183652"/>
              <a:gd name="connsiteX3" fmla="*/ 8694420 w 8694420"/>
              <a:gd name="connsiteY3" fmla="*/ 2781300 h 4183652"/>
              <a:gd name="connsiteX0" fmla="*/ 0 w 8694420"/>
              <a:gd name="connsiteY0" fmla="*/ 0 h 3505579"/>
              <a:gd name="connsiteX1" fmla="*/ 2011680 w 8694420"/>
              <a:gd name="connsiteY1" fmla="*/ 2697480 h 3505579"/>
              <a:gd name="connsiteX2" fmla="*/ 5151120 w 8694420"/>
              <a:gd name="connsiteY2" fmla="*/ 3482340 h 3505579"/>
              <a:gd name="connsiteX3" fmla="*/ 8694420 w 8694420"/>
              <a:gd name="connsiteY3" fmla="*/ 2781300 h 3505579"/>
              <a:gd name="connsiteX0" fmla="*/ 0 w 8694420"/>
              <a:gd name="connsiteY0" fmla="*/ 0 h 3483334"/>
              <a:gd name="connsiteX1" fmla="*/ 2011680 w 8694420"/>
              <a:gd name="connsiteY1" fmla="*/ 2697480 h 3483334"/>
              <a:gd name="connsiteX2" fmla="*/ 5151120 w 8694420"/>
              <a:gd name="connsiteY2" fmla="*/ 3482340 h 3483334"/>
              <a:gd name="connsiteX3" fmla="*/ 8694420 w 8694420"/>
              <a:gd name="connsiteY3" fmla="*/ 2781300 h 34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4420" h="3483334">
                <a:moveTo>
                  <a:pt x="0" y="0"/>
                </a:moveTo>
                <a:cubicBezTo>
                  <a:pt x="986790" y="339090"/>
                  <a:pt x="1153160" y="2117090"/>
                  <a:pt x="2011680" y="2697480"/>
                </a:cubicBezTo>
                <a:cubicBezTo>
                  <a:pt x="2870200" y="3277870"/>
                  <a:pt x="4037330" y="3468370"/>
                  <a:pt x="5151120" y="3482340"/>
                </a:cubicBezTo>
                <a:cubicBezTo>
                  <a:pt x="6264910" y="3496310"/>
                  <a:pt x="7098030" y="3368040"/>
                  <a:pt x="8694420" y="278130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ihandform: Form 1">
            <a:extLst>
              <a:ext uri="{FF2B5EF4-FFF2-40B4-BE49-F238E27FC236}">
                <a16:creationId xmlns:a16="http://schemas.microsoft.com/office/drawing/2014/main" id="{CF9D279B-32FD-674B-8025-4E5C36D79F5A}"/>
              </a:ext>
            </a:extLst>
          </p:cNvPr>
          <p:cNvSpPr/>
          <p:nvPr/>
        </p:nvSpPr>
        <p:spPr>
          <a:xfrm rot="10800000" flipH="1">
            <a:off x="2968988" y="2453378"/>
            <a:ext cx="2758414" cy="674574"/>
          </a:xfrm>
          <a:custGeom>
            <a:avLst/>
            <a:gdLst>
              <a:gd name="connsiteX0" fmla="*/ 0 w 5059680"/>
              <a:gd name="connsiteY0" fmla="*/ 844721 h 844721"/>
              <a:gd name="connsiteX1" fmla="*/ 2087880 w 5059680"/>
              <a:gd name="connsiteY1" fmla="*/ 120821 h 844721"/>
              <a:gd name="connsiteX2" fmla="*/ 4069080 w 5059680"/>
              <a:gd name="connsiteY2" fmla="*/ 21761 h 844721"/>
              <a:gd name="connsiteX3" fmla="*/ 5059680 w 5059680"/>
              <a:gd name="connsiteY3" fmla="*/ 349421 h 844721"/>
              <a:gd name="connsiteX0" fmla="*/ 0 w 5059680"/>
              <a:gd name="connsiteY0" fmla="*/ 739795 h 739795"/>
              <a:gd name="connsiteX1" fmla="*/ 2087880 w 5059680"/>
              <a:gd name="connsiteY1" fmla="*/ 15895 h 739795"/>
              <a:gd name="connsiteX2" fmla="*/ 5059680 w 5059680"/>
              <a:gd name="connsiteY2" fmla="*/ 244495 h 739795"/>
              <a:gd name="connsiteX0" fmla="*/ 0 w 5059680"/>
              <a:gd name="connsiteY0" fmla="*/ 806166 h 806166"/>
              <a:gd name="connsiteX1" fmla="*/ 2087880 w 5059680"/>
              <a:gd name="connsiteY1" fmla="*/ 82266 h 806166"/>
              <a:gd name="connsiteX2" fmla="*/ 5059680 w 5059680"/>
              <a:gd name="connsiteY2" fmla="*/ 310866 h 806166"/>
              <a:gd name="connsiteX0" fmla="*/ 0 w 5059680"/>
              <a:gd name="connsiteY0" fmla="*/ 815185 h 815185"/>
              <a:gd name="connsiteX1" fmla="*/ 2529840 w 5059680"/>
              <a:gd name="connsiteY1" fmla="*/ 76045 h 815185"/>
              <a:gd name="connsiteX2" fmla="*/ 5059680 w 5059680"/>
              <a:gd name="connsiteY2" fmla="*/ 319885 h 81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9680" h="815185">
                <a:moveTo>
                  <a:pt x="0" y="815185"/>
                </a:moveTo>
                <a:cubicBezTo>
                  <a:pt x="704850" y="521815"/>
                  <a:pt x="1686560" y="158595"/>
                  <a:pt x="2529840" y="76045"/>
                </a:cubicBezTo>
                <a:cubicBezTo>
                  <a:pt x="3373120" y="-6505"/>
                  <a:pt x="3990975" y="-116360"/>
                  <a:pt x="5059680" y="319885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329338E7-8E4A-EC43-9C61-804C2CD877F9}"/>
              </a:ext>
            </a:extLst>
          </p:cNvPr>
          <p:cNvSpPr txBox="1"/>
          <p:nvPr/>
        </p:nvSpPr>
        <p:spPr>
          <a:xfrm>
            <a:off x="5727489" y="2512302"/>
            <a:ext cx="6085888" cy="16102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chitects Daughter" charset="0"/>
                <a:cs typeface="Architects Daughter" charset="0"/>
              </a:rPr>
              <a:t>unterschreibe()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chitects Daughter" charset="0"/>
                <a:cs typeface="Architects Daughter" charset="0"/>
              </a:rPr>
              <a:t>votiere()</a:t>
            </a:r>
          </a:p>
        </p:txBody>
      </p:sp>
    </p:spTree>
    <p:extLst>
      <p:ext uri="{BB962C8B-B14F-4D97-AF65-F5344CB8AC3E}">
        <p14:creationId xmlns:p14="http://schemas.microsoft.com/office/powerpoint/2010/main" val="356537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2" grpId="0" animBg="1"/>
      <p:bldP spid="104" grpId="0" animBg="1"/>
      <p:bldP spid="105" grpId="0" animBg="1"/>
      <p:bldP spid="10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82D834-DAD1-C641-B1E8-6D37A417D964}"/>
              </a:ext>
            </a:extLst>
          </p:cNvPr>
          <p:cNvGrpSpPr/>
          <p:nvPr/>
        </p:nvGrpSpPr>
        <p:grpSpPr>
          <a:xfrm>
            <a:off x="2962317" y="1249680"/>
            <a:ext cx="6085888" cy="3383280"/>
            <a:chOff x="2627037" y="1615440"/>
            <a:chExt cx="6085888" cy="3383280"/>
          </a:xfrm>
        </p:grpSpPr>
        <p:grpSp>
          <p:nvGrpSpPr>
            <p:cNvPr id="2" name="Gruppierung 43">
              <a:extLst>
                <a:ext uri="{FF2B5EF4-FFF2-40B4-BE49-F238E27FC236}">
                  <a16:creationId xmlns:a16="http://schemas.microsoft.com/office/drawing/2014/main" id="{3D29ECD6-B4B5-EF41-B2F1-141D766C999E}"/>
                </a:ext>
              </a:extLst>
            </p:cNvPr>
            <p:cNvGrpSpPr/>
            <p:nvPr/>
          </p:nvGrpSpPr>
          <p:grpSpPr>
            <a:xfrm>
              <a:off x="2627037" y="1615440"/>
              <a:ext cx="6085888" cy="3383280"/>
              <a:chOff x="5296528" y="689186"/>
              <a:chExt cx="1610717" cy="2009032"/>
            </a:xfrm>
            <a:effectLst/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B12A60E-0BA8-0649-B75C-E116B4418DD4}"/>
                  </a:ext>
                </a:extLst>
              </p:cNvPr>
              <p:cNvSpPr txBox="1"/>
              <p:nvPr/>
            </p:nvSpPr>
            <p:spPr>
              <a:xfrm>
                <a:off x="5296528" y="689186"/>
                <a:ext cx="1610717" cy="778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&lt;&lt;Value </a:t>
                </a:r>
                <a:r>
                  <a:rPr kumimoji="0" lang="de-DE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Object</a:t>
                </a: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&gt;&gt;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Geldbetrag</a:t>
                </a:r>
              </a:p>
            </p:txBody>
          </p:sp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865BCE4-5D0E-4246-A7AE-EB8F10ED9FBE}"/>
                  </a:ext>
                </a:extLst>
              </p:cNvPr>
              <p:cNvSpPr txBox="1"/>
              <p:nvPr/>
            </p:nvSpPr>
            <p:spPr>
              <a:xfrm>
                <a:off x="5296528" y="1742021"/>
                <a:ext cx="1610717" cy="9561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betrag() : </a:t>
                </a:r>
                <a:r>
                  <a:rPr kumimoji="0" lang="de-DE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int</a:t>
                </a:r>
                <a:endParaRPr kumimoji="0" lang="de-DE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chitects Daughter" charset="0"/>
                  <a:cs typeface="Architects Daughter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waehrung</a:t>
                </a: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() : </a:t>
                </a:r>
                <a:r>
                  <a:rPr kumimoji="0" lang="de-DE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Waehrung</a:t>
                </a:r>
                <a:endParaRPr kumimoji="0" lang="de-DE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chitects Daughter" charset="0"/>
                  <a:cs typeface="Architects Daughter" charset="0"/>
                </a:endParaRPr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9113018-15E2-0A4B-B3B6-5DC43680CC66}"/>
                </a:ext>
              </a:extLst>
            </p:cNvPr>
            <p:cNvSpPr txBox="1"/>
            <p:nvPr/>
          </p:nvSpPr>
          <p:spPr>
            <a:xfrm>
              <a:off x="2627037" y="2926079"/>
              <a:ext cx="6085888" cy="462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charset="0"/>
                <a:ea typeface="Architects Daughter" charset="0"/>
                <a:cs typeface="Architects Daught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0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82D834-DAD1-C641-B1E8-6D37A417D964}"/>
              </a:ext>
            </a:extLst>
          </p:cNvPr>
          <p:cNvGrpSpPr/>
          <p:nvPr/>
        </p:nvGrpSpPr>
        <p:grpSpPr>
          <a:xfrm>
            <a:off x="2962317" y="1249680"/>
            <a:ext cx="6085888" cy="3383280"/>
            <a:chOff x="2627037" y="1615440"/>
            <a:chExt cx="6085888" cy="3383280"/>
          </a:xfrm>
        </p:grpSpPr>
        <p:grpSp>
          <p:nvGrpSpPr>
            <p:cNvPr id="2" name="Gruppierung 43">
              <a:extLst>
                <a:ext uri="{FF2B5EF4-FFF2-40B4-BE49-F238E27FC236}">
                  <a16:creationId xmlns:a16="http://schemas.microsoft.com/office/drawing/2014/main" id="{3D29ECD6-B4B5-EF41-B2F1-141D766C999E}"/>
                </a:ext>
              </a:extLst>
            </p:cNvPr>
            <p:cNvGrpSpPr/>
            <p:nvPr/>
          </p:nvGrpSpPr>
          <p:grpSpPr>
            <a:xfrm>
              <a:off x="2627037" y="1615440"/>
              <a:ext cx="6085888" cy="3383280"/>
              <a:chOff x="5296528" y="689186"/>
              <a:chExt cx="1610717" cy="2009032"/>
            </a:xfrm>
            <a:effectLst/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B12A60E-0BA8-0649-B75C-E116B4418DD4}"/>
                  </a:ext>
                </a:extLst>
              </p:cNvPr>
              <p:cNvSpPr txBox="1"/>
              <p:nvPr/>
            </p:nvSpPr>
            <p:spPr>
              <a:xfrm>
                <a:off x="5296528" y="689186"/>
                <a:ext cx="1610717" cy="778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&lt;&lt;Entity&gt;&gt;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LeasingContract</a:t>
                </a:r>
                <a:endParaRPr kumimoji="0" lang="de-DE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chitects Daughter" charset="0"/>
                  <a:cs typeface="Architects Daughter" charset="0"/>
                </a:endParaRPr>
              </a:p>
            </p:txBody>
          </p:sp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865BCE4-5D0E-4246-A7AE-EB8F10ED9FBE}"/>
                  </a:ext>
                </a:extLst>
              </p:cNvPr>
              <p:cNvSpPr txBox="1"/>
              <p:nvPr/>
            </p:nvSpPr>
            <p:spPr>
              <a:xfrm>
                <a:off x="5296528" y="1742021"/>
                <a:ext cx="1610717" cy="9561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unterschreibe()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votiere()</a:t>
                </a:r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9113018-15E2-0A4B-B3B6-5DC43680CC66}"/>
                </a:ext>
              </a:extLst>
            </p:cNvPr>
            <p:cNvSpPr txBox="1"/>
            <p:nvPr/>
          </p:nvSpPr>
          <p:spPr>
            <a:xfrm>
              <a:off x="2627037" y="2926079"/>
              <a:ext cx="6085888" cy="462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charset="0"/>
                <a:ea typeface="Architects Daughter" charset="0"/>
                <a:cs typeface="Architects Daught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8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82D834-DAD1-C641-B1E8-6D37A417D964}"/>
              </a:ext>
            </a:extLst>
          </p:cNvPr>
          <p:cNvGrpSpPr/>
          <p:nvPr/>
        </p:nvGrpSpPr>
        <p:grpSpPr>
          <a:xfrm>
            <a:off x="2962317" y="1249680"/>
            <a:ext cx="6085888" cy="5029201"/>
            <a:chOff x="2627037" y="1615440"/>
            <a:chExt cx="6085888" cy="5029201"/>
          </a:xfrm>
        </p:grpSpPr>
        <p:grpSp>
          <p:nvGrpSpPr>
            <p:cNvPr id="2" name="Gruppierung 43">
              <a:extLst>
                <a:ext uri="{FF2B5EF4-FFF2-40B4-BE49-F238E27FC236}">
                  <a16:creationId xmlns:a16="http://schemas.microsoft.com/office/drawing/2014/main" id="{3D29ECD6-B4B5-EF41-B2F1-141D766C999E}"/>
                </a:ext>
              </a:extLst>
            </p:cNvPr>
            <p:cNvGrpSpPr/>
            <p:nvPr/>
          </p:nvGrpSpPr>
          <p:grpSpPr>
            <a:xfrm>
              <a:off x="2627037" y="1615440"/>
              <a:ext cx="6085888" cy="5029201"/>
              <a:chOff x="5296528" y="689186"/>
              <a:chExt cx="1610717" cy="2986399"/>
            </a:xfrm>
            <a:effectLst/>
          </p:grpSpPr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B12A60E-0BA8-0649-B75C-E116B4418DD4}"/>
                  </a:ext>
                </a:extLst>
              </p:cNvPr>
              <p:cNvSpPr txBox="1"/>
              <p:nvPr/>
            </p:nvSpPr>
            <p:spPr>
              <a:xfrm>
                <a:off x="5296528" y="689186"/>
                <a:ext cx="1610717" cy="778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&lt;&lt;Entity&gt;&gt;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LeasingContract</a:t>
                </a:r>
                <a:endParaRPr kumimoji="0" lang="de-DE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chitects Daughter" charset="0"/>
                  <a:cs typeface="Architects Daughter" charset="0"/>
                </a:endParaRPr>
              </a:p>
            </p:txBody>
          </p:sp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865BCE4-5D0E-4246-A7AE-EB8F10ED9FBE}"/>
                  </a:ext>
                </a:extLst>
              </p:cNvPr>
              <p:cNvSpPr txBox="1"/>
              <p:nvPr/>
            </p:nvSpPr>
            <p:spPr>
              <a:xfrm>
                <a:off x="5296528" y="1742021"/>
                <a:ext cx="1610717" cy="1933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wrap="non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unterschreibe()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votiere()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verlaengere</a:t>
                </a: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()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beende()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verkaufe_an_refinanzierer</a:t>
                </a:r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Architects Daughter" charset="0"/>
                    <a:cs typeface="Architects Daughter" charset="0"/>
                  </a:rPr>
                  <a:t>()</a:t>
                </a:r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9113018-15E2-0A4B-B3B6-5DC43680CC66}"/>
                </a:ext>
              </a:extLst>
            </p:cNvPr>
            <p:cNvSpPr txBox="1"/>
            <p:nvPr/>
          </p:nvSpPr>
          <p:spPr>
            <a:xfrm>
              <a:off x="2627037" y="2926079"/>
              <a:ext cx="6085888" cy="462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charset="0"/>
                <a:ea typeface="Architects Daughter" charset="0"/>
                <a:cs typeface="Architects Daught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37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Lessi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ssig-style" id="{D916F4B1-8A7E-B846-A53A-54F004FF745D}" vid="{750BA212-7B4D-B842-BFA2-D0CD2C05711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Macintosh PowerPoint</Application>
  <PresentationFormat>Breitbild</PresentationFormat>
  <Paragraphs>90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21" baseType="lpstr">
      <vt:lpstr>American Typewriter</vt:lpstr>
      <vt:lpstr>Architects Daughter</vt:lpstr>
      <vt:lpstr>Arial</vt:lpstr>
      <vt:lpstr>Baskerville Old Face</vt:lpstr>
      <vt:lpstr>Bauhaus 93</vt:lpstr>
      <vt:lpstr>Blackout Midnight</vt:lpstr>
      <vt:lpstr>Blackout Sunrise</vt:lpstr>
      <vt:lpstr>Blackout Two AM</vt:lpstr>
      <vt:lpstr>Bodoni 72 Oldstyle Book</vt:lpstr>
      <vt:lpstr>Calibri</vt:lpstr>
      <vt:lpstr>Futura Medium</vt:lpstr>
      <vt:lpstr>Helvetica Neue</vt:lpstr>
      <vt:lpstr>Lucida Sans</vt:lpstr>
      <vt:lpstr>Source Serif Pro</vt:lpstr>
      <vt:lpstr>Lessig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Henning Schwentner</dc:creator>
  <cp:lastModifiedBy>Henning Schwentner</cp:lastModifiedBy>
  <cp:revision>10</cp:revision>
  <dcterms:created xsi:type="dcterms:W3CDTF">2019-08-24T12:03:36Z</dcterms:created>
  <dcterms:modified xsi:type="dcterms:W3CDTF">2019-08-28T09:13:07Z</dcterms:modified>
</cp:coreProperties>
</file>